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4" r:id="rId5"/>
    <p:sldId id="260" r:id="rId6"/>
    <p:sldId id="268" r:id="rId7"/>
    <p:sldId id="261" r:id="rId8"/>
    <p:sldId id="262" r:id="rId9"/>
    <p:sldId id="263" r:id="rId10"/>
    <p:sldId id="265" r:id="rId11"/>
    <p:sldId id="266" r:id="rId12"/>
    <p:sldId id="267" r:id="rId13"/>
    <p:sldId id="25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9C901"/>
    <a:srgbClr val="FE820C"/>
    <a:srgbClr val="FA7603"/>
    <a:srgbClr val="D75108"/>
    <a:srgbClr val="303A32"/>
    <a:srgbClr val="93A484"/>
    <a:srgbClr val="859D7D"/>
    <a:srgbClr val="273124"/>
    <a:srgbClr val="2E3830"/>
    <a:srgbClr val="6A81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58F9CDC-F350-48DB-BFF3-AC04934D2CE2}" v="6" dt="2020-10-24T19:01:31.37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85" autoAdjust="0"/>
    <p:restoredTop sz="94660"/>
  </p:normalViewPr>
  <p:slideViewPr>
    <p:cSldViewPr snapToGrid="0">
      <p:cViewPr varScale="1">
        <p:scale>
          <a:sx n="83" d="100"/>
          <a:sy n="83" d="100"/>
        </p:scale>
        <p:origin x="63" y="2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duardo Garza" userId="26df1b069dd6b28a" providerId="LiveId" clId="{658F9CDC-F350-48DB-BFF3-AC04934D2CE2}"/>
    <pc:docChg chg="undo custSel modSld">
      <pc:chgData name="Eduardo Garza" userId="26df1b069dd6b28a" providerId="LiveId" clId="{658F9CDC-F350-48DB-BFF3-AC04934D2CE2}" dt="2020-10-24T19:15:39.805" v="613" actId="1076"/>
      <pc:docMkLst>
        <pc:docMk/>
      </pc:docMkLst>
      <pc:sldChg chg="modSp mod">
        <pc:chgData name="Eduardo Garza" userId="26df1b069dd6b28a" providerId="LiveId" clId="{658F9CDC-F350-48DB-BFF3-AC04934D2CE2}" dt="2020-10-24T18:26:59.697" v="21" actId="20577"/>
        <pc:sldMkLst>
          <pc:docMk/>
          <pc:sldMk cId="1561785262" sldId="259"/>
        </pc:sldMkLst>
        <pc:spChg chg="mod">
          <ac:chgData name="Eduardo Garza" userId="26df1b069dd6b28a" providerId="LiveId" clId="{658F9CDC-F350-48DB-BFF3-AC04934D2CE2}" dt="2020-10-24T18:26:59.697" v="21" actId="20577"/>
          <ac:spMkLst>
            <pc:docMk/>
            <pc:sldMk cId="1561785262" sldId="259"/>
            <ac:spMk id="15" creationId="{45F78E66-9E6D-4161-8975-FD7848C2C35E}"/>
          </ac:spMkLst>
        </pc:spChg>
      </pc:sldChg>
      <pc:sldChg chg="addSp delSp modSp mod">
        <pc:chgData name="Eduardo Garza" userId="26df1b069dd6b28a" providerId="LiveId" clId="{658F9CDC-F350-48DB-BFF3-AC04934D2CE2}" dt="2020-10-24T18:59:32.065" v="561" actId="14100"/>
        <pc:sldMkLst>
          <pc:docMk/>
          <pc:sldMk cId="1887628407" sldId="260"/>
        </pc:sldMkLst>
        <pc:spChg chg="mod">
          <ac:chgData name="Eduardo Garza" userId="26df1b069dd6b28a" providerId="LiveId" clId="{658F9CDC-F350-48DB-BFF3-AC04934D2CE2}" dt="2020-10-24T18:56:14.050" v="415" actId="1076"/>
          <ac:spMkLst>
            <pc:docMk/>
            <pc:sldMk cId="1887628407" sldId="260"/>
            <ac:spMk id="5" creationId="{06F02637-157D-4287-8BF3-4F654AC8ED15}"/>
          </ac:spMkLst>
        </pc:spChg>
        <pc:spChg chg="mod">
          <ac:chgData name="Eduardo Garza" userId="26df1b069dd6b28a" providerId="LiveId" clId="{658F9CDC-F350-48DB-BFF3-AC04934D2CE2}" dt="2020-10-24T18:54:54.027" v="367" actId="1076"/>
          <ac:spMkLst>
            <pc:docMk/>
            <pc:sldMk cId="1887628407" sldId="260"/>
            <ac:spMk id="12" creationId="{E211C59E-58B6-4775-857D-4A81FDAF20F7}"/>
          </ac:spMkLst>
        </pc:spChg>
        <pc:spChg chg="mod">
          <ac:chgData name="Eduardo Garza" userId="26df1b069dd6b28a" providerId="LiveId" clId="{658F9CDC-F350-48DB-BFF3-AC04934D2CE2}" dt="2020-10-24T18:54:44.899" v="364" actId="14100"/>
          <ac:spMkLst>
            <pc:docMk/>
            <pc:sldMk cId="1887628407" sldId="260"/>
            <ac:spMk id="14" creationId="{F2567DC5-F364-4EE5-A19B-501D96CDE2B9}"/>
          </ac:spMkLst>
        </pc:spChg>
        <pc:spChg chg="mod">
          <ac:chgData name="Eduardo Garza" userId="26df1b069dd6b28a" providerId="LiveId" clId="{658F9CDC-F350-48DB-BFF3-AC04934D2CE2}" dt="2020-10-24T18:37:03.395" v="337" actId="1035"/>
          <ac:spMkLst>
            <pc:docMk/>
            <pc:sldMk cId="1887628407" sldId="260"/>
            <ac:spMk id="22" creationId="{77B6BBEA-91A2-45BD-A14B-F3DE859B9365}"/>
          </ac:spMkLst>
        </pc:spChg>
        <pc:spChg chg="mod">
          <ac:chgData name="Eduardo Garza" userId="26df1b069dd6b28a" providerId="LiveId" clId="{658F9CDC-F350-48DB-BFF3-AC04934D2CE2}" dt="2020-10-24T18:37:03.395" v="337" actId="1035"/>
          <ac:spMkLst>
            <pc:docMk/>
            <pc:sldMk cId="1887628407" sldId="260"/>
            <ac:spMk id="23" creationId="{D0409FEF-83E7-40E7-A5E3-A5B5AF1BECCC}"/>
          </ac:spMkLst>
        </pc:spChg>
        <pc:spChg chg="add mod">
          <ac:chgData name="Eduardo Garza" userId="26df1b069dd6b28a" providerId="LiveId" clId="{658F9CDC-F350-48DB-BFF3-AC04934D2CE2}" dt="2020-10-24T18:56:04.606" v="414" actId="1076"/>
          <ac:spMkLst>
            <pc:docMk/>
            <pc:sldMk cId="1887628407" sldId="260"/>
            <ac:spMk id="40" creationId="{897AD499-8618-4618-898B-B1C0F19C410A}"/>
          </ac:spMkLst>
        </pc:spChg>
        <pc:spChg chg="add mod">
          <ac:chgData name="Eduardo Garza" userId="26df1b069dd6b28a" providerId="LiveId" clId="{658F9CDC-F350-48DB-BFF3-AC04934D2CE2}" dt="2020-10-24T18:55:58.351" v="413" actId="1076"/>
          <ac:spMkLst>
            <pc:docMk/>
            <pc:sldMk cId="1887628407" sldId="260"/>
            <ac:spMk id="41" creationId="{AE8FEE2F-765C-49BB-B7ED-4A5102FE7312}"/>
          </ac:spMkLst>
        </pc:spChg>
        <pc:spChg chg="add del mod">
          <ac:chgData name="Eduardo Garza" userId="26df1b069dd6b28a" providerId="LiveId" clId="{658F9CDC-F350-48DB-BFF3-AC04934D2CE2}" dt="2020-10-24T18:58:50.355" v="509" actId="478"/>
          <ac:spMkLst>
            <pc:docMk/>
            <pc:sldMk cId="1887628407" sldId="260"/>
            <ac:spMk id="55" creationId="{8BB0A9DD-49EF-4001-8B9A-93090B7F4D9F}"/>
          </ac:spMkLst>
        </pc:spChg>
        <pc:spChg chg="mod">
          <ac:chgData name="Eduardo Garza" userId="26df1b069dd6b28a" providerId="LiveId" clId="{658F9CDC-F350-48DB-BFF3-AC04934D2CE2}" dt="2020-10-24T18:58:41.147" v="506" actId="1035"/>
          <ac:spMkLst>
            <pc:docMk/>
            <pc:sldMk cId="1887628407" sldId="260"/>
            <ac:spMk id="81" creationId="{01645F99-AA58-4C92-967B-3D95EA7359DD}"/>
          </ac:spMkLst>
        </pc:spChg>
        <pc:spChg chg="mod">
          <ac:chgData name="Eduardo Garza" userId="26df1b069dd6b28a" providerId="LiveId" clId="{658F9CDC-F350-48DB-BFF3-AC04934D2CE2}" dt="2020-10-24T18:59:22.246" v="559" actId="20577"/>
          <ac:spMkLst>
            <pc:docMk/>
            <pc:sldMk cId="1887628407" sldId="260"/>
            <ac:spMk id="84" creationId="{113B4EC4-0D2F-4408-80A8-69BB69A42F24}"/>
          </ac:spMkLst>
        </pc:spChg>
        <pc:spChg chg="mod">
          <ac:chgData name="Eduardo Garza" userId="26df1b069dd6b28a" providerId="LiveId" clId="{658F9CDC-F350-48DB-BFF3-AC04934D2CE2}" dt="2020-10-24T18:57:26.464" v="458" actId="1035"/>
          <ac:spMkLst>
            <pc:docMk/>
            <pc:sldMk cId="1887628407" sldId="260"/>
            <ac:spMk id="86" creationId="{01D2438A-BEEA-452E-BA44-6221840EBD8B}"/>
          </ac:spMkLst>
        </pc:spChg>
        <pc:spChg chg="mod">
          <ac:chgData name="Eduardo Garza" userId="26df1b069dd6b28a" providerId="LiveId" clId="{658F9CDC-F350-48DB-BFF3-AC04934D2CE2}" dt="2020-10-24T18:58:33.999" v="489" actId="1035"/>
          <ac:spMkLst>
            <pc:docMk/>
            <pc:sldMk cId="1887628407" sldId="260"/>
            <ac:spMk id="100" creationId="{6F667172-D1D9-4E40-AE62-35B24ED5343D}"/>
          </ac:spMkLst>
        </pc:spChg>
        <pc:spChg chg="mod">
          <ac:chgData name="Eduardo Garza" userId="26df1b069dd6b28a" providerId="LiveId" clId="{658F9CDC-F350-48DB-BFF3-AC04934D2CE2}" dt="2020-10-24T18:58:33.999" v="489" actId="1035"/>
          <ac:spMkLst>
            <pc:docMk/>
            <pc:sldMk cId="1887628407" sldId="260"/>
            <ac:spMk id="103" creationId="{82C192BF-CC0E-4263-ADD7-129696F0A665}"/>
          </ac:spMkLst>
        </pc:spChg>
        <pc:spChg chg="mod">
          <ac:chgData name="Eduardo Garza" userId="26df1b069dd6b28a" providerId="LiveId" clId="{658F9CDC-F350-48DB-BFF3-AC04934D2CE2}" dt="2020-10-24T18:58:01.729" v="484" actId="1076"/>
          <ac:spMkLst>
            <pc:docMk/>
            <pc:sldMk cId="1887628407" sldId="260"/>
            <ac:spMk id="108" creationId="{2CE870C7-C096-4376-A5EE-4CB828396C85}"/>
          </ac:spMkLst>
        </pc:spChg>
        <pc:spChg chg="add mod">
          <ac:chgData name="Eduardo Garza" userId="26df1b069dd6b28a" providerId="LiveId" clId="{658F9CDC-F350-48DB-BFF3-AC04934D2CE2}" dt="2020-10-24T18:58:33.999" v="489" actId="1035"/>
          <ac:spMkLst>
            <pc:docMk/>
            <pc:sldMk cId="1887628407" sldId="260"/>
            <ac:spMk id="124" creationId="{ADDCE135-B5A0-40F5-A041-731292B57CF2}"/>
          </ac:spMkLst>
        </pc:spChg>
        <pc:spChg chg="mod">
          <ac:chgData name="Eduardo Garza" userId="26df1b069dd6b28a" providerId="LiveId" clId="{658F9CDC-F350-48DB-BFF3-AC04934D2CE2}" dt="2020-10-24T18:57:06.451" v="437" actId="1036"/>
          <ac:spMkLst>
            <pc:docMk/>
            <pc:sldMk cId="1887628407" sldId="260"/>
            <ac:spMk id="173" creationId="{8675AEF4-CE21-40DA-A715-F829931232C7}"/>
          </ac:spMkLst>
        </pc:spChg>
        <pc:spChg chg="mod">
          <ac:chgData name="Eduardo Garza" userId="26df1b069dd6b28a" providerId="LiveId" clId="{658F9CDC-F350-48DB-BFF3-AC04934D2CE2}" dt="2020-10-24T18:57:06.451" v="437" actId="1036"/>
          <ac:spMkLst>
            <pc:docMk/>
            <pc:sldMk cId="1887628407" sldId="260"/>
            <ac:spMk id="198" creationId="{59F4C54C-0506-44A4-AD3B-132DB8611D6E}"/>
          </ac:spMkLst>
        </pc:spChg>
        <pc:spChg chg="mod">
          <ac:chgData name="Eduardo Garza" userId="26df1b069dd6b28a" providerId="LiveId" clId="{658F9CDC-F350-48DB-BFF3-AC04934D2CE2}" dt="2020-10-24T18:58:33.999" v="489" actId="1035"/>
          <ac:spMkLst>
            <pc:docMk/>
            <pc:sldMk cId="1887628407" sldId="260"/>
            <ac:spMk id="200" creationId="{BD8BBB69-CC8E-4951-8010-5E29AD419820}"/>
          </ac:spMkLst>
        </pc:spChg>
        <pc:spChg chg="mod">
          <ac:chgData name="Eduardo Garza" userId="26df1b069dd6b28a" providerId="LiveId" clId="{658F9CDC-F350-48DB-BFF3-AC04934D2CE2}" dt="2020-10-24T18:54:39.041" v="363" actId="1076"/>
          <ac:spMkLst>
            <pc:docMk/>
            <pc:sldMk cId="1887628407" sldId="260"/>
            <ac:spMk id="1054" creationId="{10AB0252-DCAB-48E0-B93C-E17A5FE6682E}"/>
          </ac:spMkLst>
        </pc:spChg>
        <pc:spChg chg="mod">
          <ac:chgData name="Eduardo Garza" userId="26df1b069dd6b28a" providerId="LiveId" clId="{658F9CDC-F350-48DB-BFF3-AC04934D2CE2}" dt="2020-10-24T18:54:47.502" v="365" actId="1076"/>
          <ac:spMkLst>
            <pc:docMk/>
            <pc:sldMk cId="1887628407" sldId="260"/>
            <ac:spMk id="1063" creationId="{0B5C0957-EFBA-400D-925D-D5C69D2D3B8C}"/>
          </ac:spMkLst>
        </pc:spChg>
        <pc:spChg chg="mod">
          <ac:chgData name="Eduardo Garza" userId="26df1b069dd6b28a" providerId="LiveId" clId="{658F9CDC-F350-48DB-BFF3-AC04934D2CE2}" dt="2020-10-24T18:59:26.589" v="560" actId="14100"/>
          <ac:spMkLst>
            <pc:docMk/>
            <pc:sldMk cId="1887628407" sldId="260"/>
            <ac:spMk id="1078" creationId="{C73844C9-07EC-4FD1-BB7A-FAB733A6E841}"/>
          </ac:spMkLst>
        </pc:spChg>
        <pc:picChg chg="add del mod">
          <ac:chgData name="Eduardo Garza" userId="26df1b069dd6b28a" providerId="LiveId" clId="{658F9CDC-F350-48DB-BFF3-AC04934D2CE2}" dt="2020-10-24T18:58:50.355" v="509" actId="478"/>
          <ac:picMkLst>
            <pc:docMk/>
            <pc:sldMk cId="1887628407" sldId="260"/>
            <ac:picMk id="54" creationId="{D6F146CF-646E-4359-9549-47275101E237}"/>
          </ac:picMkLst>
        </pc:picChg>
        <pc:picChg chg="mod">
          <ac:chgData name="Eduardo Garza" userId="26df1b069dd6b28a" providerId="LiveId" clId="{658F9CDC-F350-48DB-BFF3-AC04934D2CE2}" dt="2020-10-24T18:58:41.147" v="506" actId="1035"/>
          <ac:picMkLst>
            <pc:docMk/>
            <pc:sldMk cId="1887628407" sldId="260"/>
            <ac:picMk id="80" creationId="{6FCD3480-6164-43F5-B604-84C40B9020DB}"/>
          </ac:picMkLst>
        </pc:picChg>
        <pc:picChg chg="mod">
          <ac:chgData name="Eduardo Garza" userId="26df1b069dd6b28a" providerId="LiveId" clId="{658F9CDC-F350-48DB-BFF3-AC04934D2CE2}" dt="2020-10-24T18:58:41.147" v="506" actId="1035"/>
          <ac:picMkLst>
            <pc:docMk/>
            <pc:sldMk cId="1887628407" sldId="260"/>
            <ac:picMk id="83" creationId="{122D497E-BCAA-4DF9-AE70-00ED3E2807AC}"/>
          </ac:picMkLst>
        </pc:picChg>
        <pc:picChg chg="mod">
          <ac:chgData name="Eduardo Garza" userId="26df1b069dd6b28a" providerId="LiveId" clId="{658F9CDC-F350-48DB-BFF3-AC04934D2CE2}" dt="2020-10-24T18:57:26.464" v="458" actId="1035"/>
          <ac:picMkLst>
            <pc:docMk/>
            <pc:sldMk cId="1887628407" sldId="260"/>
            <ac:picMk id="85" creationId="{5EBB29FD-A6F3-4A4B-B669-F9C1973E2AAD}"/>
          </ac:picMkLst>
        </pc:picChg>
        <pc:picChg chg="mod">
          <ac:chgData name="Eduardo Garza" userId="26df1b069dd6b28a" providerId="LiveId" clId="{658F9CDC-F350-48DB-BFF3-AC04934D2CE2}" dt="2020-10-24T18:58:33.999" v="489" actId="1035"/>
          <ac:picMkLst>
            <pc:docMk/>
            <pc:sldMk cId="1887628407" sldId="260"/>
            <ac:picMk id="98" creationId="{A89527B2-0F05-4507-886E-7A914C879099}"/>
          </ac:picMkLst>
        </pc:picChg>
        <pc:picChg chg="mod">
          <ac:chgData name="Eduardo Garza" userId="26df1b069dd6b28a" providerId="LiveId" clId="{658F9CDC-F350-48DB-BFF3-AC04934D2CE2}" dt="2020-10-24T18:58:33.999" v="489" actId="1035"/>
          <ac:picMkLst>
            <pc:docMk/>
            <pc:sldMk cId="1887628407" sldId="260"/>
            <ac:picMk id="102" creationId="{1A4A0BC2-40B1-4DB5-BF8C-60B5FCBFDF5A}"/>
          </ac:picMkLst>
        </pc:picChg>
        <pc:picChg chg="add mod">
          <ac:chgData name="Eduardo Garza" userId="26df1b069dd6b28a" providerId="LiveId" clId="{658F9CDC-F350-48DB-BFF3-AC04934D2CE2}" dt="2020-10-24T18:58:33.999" v="489" actId="1035"/>
          <ac:picMkLst>
            <pc:docMk/>
            <pc:sldMk cId="1887628407" sldId="260"/>
            <ac:picMk id="123" creationId="{2D66BE62-3A30-4EC0-A867-99726785FFE5}"/>
          </ac:picMkLst>
        </pc:picChg>
        <pc:picChg chg="mod">
          <ac:chgData name="Eduardo Garza" userId="26df1b069dd6b28a" providerId="LiveId" clId="{658F9CDC-F350-48DB-BFF3-AC04934D2CE2}" dt="2020-10-24T18:57:06.451" v="437" actId="1036"/>
          <ac:picMkLst>
            <pc:docMk/>
            <pc:sldMk cId="1887628407" sldId="260"/>
            <ac:picMk id="172" creationId="{3C67F64A-6860-42A2-996F-8269756EDC9F}"/>
          </ac:picMkLst>
        </pc:picChg>
        <pc:picChg chg="mod">
          <ac:chgData name="Eduardo Garza" userId="26df1b069dd6b28a" providerId="LiveId" clId="{658F9CDC-F350-48DB-BFF3-AC04934D2CE2}" dt="2020-10-24T18:57:06.451" v="437" actId="1036"/>
          <ac:picMkLst>
            <pc:docMk/>
            <pc:sldMk cId="1887628407" sldId="260"/>
            <ac:picMk id="197" creationId="{8005863E-D366-4952-9FB3-7E24E9A6CC6D}"/>
          </ac:picMkLst>
        </pc:picChg>
        <pc:picChg chg="mod">
          <ac:chgData name="Eduardo Garza" userId="26df1b069dd6b28a" providerId="LiveId" clId="{658F9CDC-F350-48DB-BFF3-AC04934D2CE2}" dt="2020-10-24T18:58:33.999" v="489" actId="1035"/>
          <ac:picMkLst>
            <pc:docMk/>
            <pc:sldMk cId="1887628407" sldId="260"/>
            <ac:picMk id="199" creationId="{CCC274FE-B29F-4ACD-BBFA-6BC7F4918E98}"/>
          </ac:picMkLst>
        </pc:picChg>
        <pc:picChg chg="mod">
          <ac:chgData name="Eduardo Garza" userId="26df1b069dd6b28a" providerId="LiveId" clId="{658F9CDC-F350-48DB-BFF3-AC04934D2CE2}" dt="2020-10-24T18:57:58.788" v="483" actId="1076"/>
          <ac:picMkLst>
            <pc:docMk/>
            <pc:sldMk cId="1887628407" sldId="260"/>
            <ac:picMk id="1077" creationId="{24BDD788-A7A7-4550-A371-B668D02E6577}"/>
          </ac:picMkLst>
        </pc:picChg>
        <pc:cxnChg chg="mod">
          <ac:chgData name="Eduardo Garza" userId="26df1b069dd6b28a" providerId="LiveId" clId="{658F9CDC-F350-48DB-BFF3-AC04934D2CE2}" dt="2020-10-24T18:54:44.899" v="364" actId="14100"/>
          <ac:cxnSpMkLst>
            <pc:docMk/>
            <pc:sldMk cId="1887628407" sldId="260"/>
            <ac:cxnSpMk id="49" creationId="{66456535-CC71-4805-BC2D-5A57EBF31122}"/>
          </ac:cxnSpMkLst>
        </pc:cxnChg>
        <pc:cxnChg chg="mod">
          <ac:chgData name="Eduardo Garza" userId="26df1b069dd6b28a" providerId="LiveId" clId="{658F9CDC-F350-48DB-BFF3-AC04934D2CE2}" dt="2020-10-24T18:54:44.899" v="364" actId="14100"/>
          <ac:cxnSpMkLst>
            <pc:docMk/>
            <pc:sldMk cId="1887628407" sldId="260"/>
            <ac:cxnSpMk id="70" creationId="{9C614C18-9A29-451E-9FD4-509053D50545}"/>
          </ac:cxnSpMkLst>
        </pc:cxnChg>
        <pc:cxnChg chg="del mod">
          <ac:chgData name="Eduardo Garza" userId="26df1b069dd6b28a" providerId="LiveId" clId="{658F9CDC-F350-48DB-BFF3-AC04934D2CE2}" dt="2020-10-24T18:54:13.775" v="355" actId="478"/>
          <ac:cxnSpMkLst>
            <pc:docMk/>
            <pc:sldMk cId="1887628407" sldId="260"/>
            <ac:cxnSpMk id="79" creationId="{A5FC9B0A-073D-4B43-B1C4-CF1F1F8BFAD6}"/>
          </ac:cxnSpMkLst>
        </pc:cxnChg>
        <pc:cxnChg chg="del mod">
          <ac:chgData name="Eduardo Garza" userId="26df1b069dd6b28a" providerId="LiveId" clId="{658F9CDC-F350-48DB-BFF3-AC04934D2CE2}" dt="2020-10-24T18:37:08.519" v="338" actId="478"/>
          <ac:cxnSpMkLst>
            <pc:docMk/>
            <pc:sldMk cId="1887628407" sldId="260"/>
            <ac:cxnSpMk id="82" creationId="{F80167F9-7135-4478-91FB-88DA9259FC7D}"/>
          </ac:cxnSpMkLst>
        </pc:cxnChg>
        <pc:cxnChg chg="mod">
          <ac:chgData name="Eduardo Garza" userId="26df1b069dd6b28a" providerId="LiveId" clId="{658F9CDC-F350-48DB-BFF3-AC04934D2CE2}" dt="2020-10-24T18:57:26.464" v="458" actId="1035"/>
          <ac:cxnSpMkLst>
            <pc:docMk/>
            <pc:sldMk cId="1887628407" sldId="260"/>
            <ac:cxnSpMk id="89" creationId="{D14829C4-E028-4662-9887-6F503F750DD7}"/>
          </ac:cxnSpMkLst>
        </pc:cxnChg>
        <pc:cxnChg chg="add mod">
          <ac:chgData name="Eduardo Garza" userId="26df1b069dd6b28a" providerId="LiveId" clId="{658F9CDC-F350-48DB-BFF3-AC04934D2CE2}" dt="2020-10-24T18:53:59.017" v="352" actId="14100"/>
          <ac:cxnSpMkLst>
            <pc:docMk/>
            <pc:sldMk cId="1887628407" sldId="260"/>
            <ac:cxnSpMk id="91" creationId="{7A46D982-8468-4C62-8058-5EC0329CAF87}"/>
          </ac:cxnSpMkLst>
        </pc:cxnChg>
        <pc:cxnChg chg="add mod">
          <ac:chgData name="Eduardo Garza" userId="26df1b069dd6b28a" providerId="LiveId" clId="{658F9CDC-F350-48DB-BFF3-AC04934D2CE2}" dt="2020-10-24T18:54:34.911" v="362" actId="14100"/>
          <ac:cxnSpMkLst>
            <pc:docMk/>
            <pc:sldMk cId="1887628407" sldId="260"/>
            <ac:cxnSpMk id="101" creationId="{D502A7AB-96EF-4284-B46F-87467466D015}"/>
          </ac:cxnSpMkLst>
        </pc:cxnChg>
        <pc:cxnChg chg="add mod">
          <ac:chgData name="Eduardo Garza" userId="26df1b069dd6b28a" providerId="LiveId" clId="{658F9CDC-F350-48DB-BFF3-AC04934D2CE2}" dt="2020-10-24T18:55:58.351" v="413" actId="1076"/>
          <ac:cxnSpMkLst>
            <pc:docMk/>
            <pc:sldMk cId="1887628407" sldId="260"/>
            <ac:cxnSpMk id="112" creationId="{5722D094-D7A5-476B-B8F3-4A2858AE8B61}"/>
          </ac:cxnSpMkLst>
        </pc:cxnChg>
        <pc:cxnChg chg="add mod">
          <ac:chgData name="Eduardo Garza" userId="26df1b069dd6b28a" providerId="LiveId" clId="{658F9CDC-F350-48DB-BFF3-AC04934D2CE2}" dt="2020-10-24T18:58:33.999" v="489" actId="1035"/>
          <ac:cxnSpMkLst>
            <pc:docMk/>
            <pc:sldMk cId="1887628407" sldId="260"/>
            <ac:cxnSpMk id="125" creationId="{AD3B7133-A14C-4461-A9FC-D240933352D4}"/>
          </ac:cxnSpMkLst>
        </pc:cxnChg>
        <pc:cxnChg chg="mod">
          <ac:chgData name="Eduardo Garza" userId="26df1b069dd6b28a" providerId="LiveId" clId="{658F9CDC-F350-48DB-BFF3-AC04934D2CE2}" dt="2020-10-24T18:59:32.065" v="561" actId="14100"/>
          <ac:cxnSpMkLst>
            <pc:docMk/>
            <pc:sldMk cId="1887628407" sldId="260"/>
            <ac:cxnSpMk id="189" creationId="{66653198-1591-4D07-B1E7-A80F6C50AEC3}"/>
          </ac:cxnSpMkLst>
        </pc:cxnChg>
        <pc:cxnChg chg="mod">
          <ac:chgData name="Eduardo Garza" userId="26df1b069dd6b28a" providerId="LiveId" clId="{658F9CDC-F350-48DB-BFF3-AC04934D2CE2}" dt="2020-10-24T18:58:41.147" v="506" actId="1035"/>
          <ac:cxnSpMkLst>
            <pc:docMk/>
            <pc:sldMk cId="1887628407" sldId="260"/>
            <ac:cxnSpMk id="192" creationId="{568A384B-4125-4381-BD09-4E5FA4BA15D2}"/>
          </ac:cxnSpMkLst>
        </pc:cxnChg>
        <pc:cxnChg chg="mod">
          <ac:chgData name="Eduardo Garza" userId="26df1b069dd6b28a" providerId="LiveId" clId="{658F9CDC-F350-48DB-BFF3-AC04934D2CE2}" dt="2020-10-24T18:57:06.451" v="437" actId="1036"/>
          <ac:cxnSpMkLst>
            <pc:docMk/>
            <pc:sldMk cId="1887628407" sldId="260"/>
            <ac:cxnSpMk id="201" creationId="{ACBD3390-365B-4AAC-AF35-89C1BF509A9E}"/>
          </ac:cxnSpMkLst>
        </pc:cxnChg>
        <pc:cxnChg chg="mod">
          <ac:chgData name="Eduardo Garza" userId="26df1b069dd6b28a" providerId="LiveId" clId="{658F9CDC-F350-48DB-BFF3-AC04934D2CE2}" dt="2020-10-24T18:58:33.999" v="489" actId="1035"/>
          <ac:cxnSpMkLst>
            <pc:docMk/>
            <pc:sldMk cId="1887628407" sldId="260"/>
            <ac:cxnSpMk id="202" creationId="{C256F59A-11CF-4916-AFC1-87656E799D4C}"/>
          </ac:cxnSpMkLst>
        </pc:cxnChg>
        <pc:cxnChg chg="mod">
          <ac:chgData name="Eduardo Garza" userId="26df1b069dd6b28a" providerId="LiveId" clId="{658F9CDC-F350-48DB-BFF3-AC04934D2CE2}" dt="2020-10-24T18:58:33.999" v="489" actId="1035"/>
          <ac:cxnSpMkLst>
            <pc:docMk/>
            <pc:sldMk cId="1887628407" sldId="260"/>
            <ac:cxnSpMk id="219" creationId="{E0F9254F-D4C3-4239-89B2-989DADF3B21F}"/>
          </ac:cxnSpMkLst>
        </pc:cxnChg>
        <pc:cxnChg chg="mod">
          <ac:chgData name="Eduardo Garza" userId="26df1b069dd6b28a" providerId="LiveId" clId="{658F9CDC-F350-48DB-BFF3-AC04934D2CE2}" dt="2020-10-24T18:58:33.999" v="489" actId="1035"/>
          <ac:cxnSpMkLst>
            <pc:docMk/>
            <pc:sldMk cId="1887628407" sldId="260"/>
            <ac:cxnSpMk id="222" creationId="{3DB6ADA1-A7D2-4747-85FC-F25A79641CF9}"/>
          </ac:cxnSpMkLst>
        </pc:cxnChg>
      </pc:sldChg>
      <pc:sldChg chg="modSp mod">
        <pc:chgData name="Eduardo Garza" userId="26df1b069dd6b28a" providerId="LiveId" clId="{658F9CDC-F350-48DB-BFF3-AC04934D2CE2}" dt="2020-10-24T18:30:57.490" v="33" actId="20577"/>
        <pc:sldMkLst>
          <pc:docMk/>
          <pc:sldMk cId="2172627588" sldId="261"/>
        </pc:sldMkLst>
        <pc:spChg chg="mod">
          <ac:chgData name="Eduardo Garza" userId="26df1b069dd6b28a" providerId="LiveId" clId="{658F9CDC-F350-48DB-BFF3-AC04934D2CE2}" dt="2020-10-24T18:30:57.490" v="33" actId="20577"/>
          <ac:spMkLst>
            <pc:docMk/>
            <pc:sldMk cId="2172627588" sldId="261"/>
            <ac:spMk id="3" creationId="{649EA3A4-46CD-4835-AD02-0F559B68B877}"/>
          </ac:spMkLst>
        </pc:spChg>
      </pc:sldChg>
      <pc:sldChg chg="modSp mod">
        <pc:chgData name="Eduardo Garza" userId="26df1b069dd6b28a" providerId="LiveId" clId="{658F9CDC-F350-48DB-BFF3-AC04934D2CE2}" dt="2020-10-24T19:15:39.805" v="613" actId="1076"/>
        <pc:sldMkLst>
          <pc:docMk/>
          <pc:sldMk cId="3158565988" sldId="262"/>
        </pc:sldMkLst>
        <pc:spChg chg="mod">
          <ac:chgData name="Eduardo Garza" userId="26df1b069dd6b28a" providerId="LiveId" clId="{658F9CDC-F350-48DB-BFF3-AC04934D2CE2}" dt="2020-10-24T19:15:35.125" v="612" actId="20577"/>
          <ac:spMkLst>
            <pc:docMk/>
            <pc:sldMk cId="3158565988" sldId="262"/>
            <ac:spMk id="4" creationId="{F6177494-31BE-43B2-8E0C-ECFC4E693C01}"/>
          </ac:spMkLst>
        </pc:spChg>
        <pc:picChg chg="mod">
          <ac:chgData name="Eduardo Garza" userId="26df1b069dd6b28a" providerId="LiveId" clId="{658F9CDC-F350-48DB-BFF3-AC04934D2CE2}" dt="2020-10-24T19:15:39.805" v="613" actId="1076"/>
          <ac:picMkLst>
            <pc:docMk/>
            <pc:sldMk cId="3158565988" sldId="262"/>
            <ac:picMk id="6" creationId="{626A35AF-1DC2-4B64-84F3-5AD6CB037503}"/>
          </ac:picMkLst>
        </pc:picChg>
      </pc:sldChg>
      <pc:sldChg chg="addSp delSp modSp mod">
        <pc:chgData name="Eduardo Garza" userId="26df1b069dd6b28a" providerId="LiveId" clId="{658F9CDC-F350-48DB-BFF3-AC04934D2CE2}" dt="2020-10-24T18:33:20.070" v="88" actId="22"/>
        <pc:sldMkLst>
          <pc:docMk/>
          <pc:sldMk cId="2606739011" sldId="263"/>
        </pc:sldMkLst>
        <pc:spChg chg="mod">
          <ac:chgData name="Eduardo Garza" userId="26df1b069dd6b28a" providerId="LiveId" clId="{658F9CDC-F350-48DB-BFF3-AC04934D2CE2}" dt="2020-10-24T18:33:13.291" v="86"/>
          <ac:spMkLst>
            <pc:docMk/>
            <pc:sldMk cId="2606739011" sldId="263"/>
            <ac:spMk id="4" creationId="{B5D969C6-46ED-4E44-A5B7-89EFAF2C9666}"/>
          </ac:spMkLst>
        </pc:spChg>
        <pc:picChg chg="add">
          <ac:chgData name="Eduardo Garza" userId="26df1b069dd6b28a" providerId="LiveId" clId="{658F9CDC-F350-48DB-BFF3-AC04934D2CE2}" dt="2020-10-24T18:33:20.070" v="88" actId="22"/>
          <ac:picMkLst>
            <pc:docMk/>
            <pc:sldMk cId="2606739011" sldId="263"/>
            <ac:picMk id="2" creationId="{66AD9381-CA57-4205-B67E-1EA32DA4E3AD}"/>
          </ac:picMkLst>
        </pc:picChg>
        <pc:picChg chg="del">
          <ac:chgData name="Eduardo Garza" userId="26df1b069dd6b28a" providerId="LiveId" clId="{658F9CDC-F350-48DB-BFF3-AC04934D2CE2}" dt="2020-10-24T18:33:16.556" v="87" actId="478"/>
          <ac:picMkLst>
            <pc:docMk/>
            <pc:sldMk cId="2606739011" sldId="263"/>
            <ac:picMk id="5" creationId="{C16659F1-D44B-441B-8A68-1F8926A34318}"/>
          </ac:picMkLst>
        </pc:picChg>
      </pc:sldChg>
      <pc:sldChg chg="addSp delSp modSp mod">
        <pc:chgData name="Eduardo Garza" userId="26df1b069dd6b28a" providerId="LiveId" clId="{658F9CDC-F350-48DB-BFF3-AC04934D2CE2}" dt="2020-10-24T19:02:03.932" v="570" actId="12788"/>
        <pc:sldMkLst>
          <pc:docMk/>
          <pc:sldMk cId="287843617" sldId="266"/>
        </pc:sldMkLst>
        <pc:spChg chg="mod">
          <ac:chgData name="Eduardo Garza" userId="26df1b069dd6b28a" providerId="LiveId" clId="{658F9CDC-F350-48DB-BFF3-AC04934D2CE2}" dt="2020-10-24T19:02:03.932" v="570" actId="12788"/>
          <ac:spMkLst>
            <pc:docMk/>
            <pc:sldMk cId="287843617" sldId="266"/>
            <ac:spMk id="2" creationId="{EE1A3C14-CF98-4848-AA9E-A09BE344735B}"/>
          </ac:spMkLst>
        </pc:spChg>
        <pc:picChg chg="del">
          <ac:chgData name="Eduardo Garza" userId="26df1b069dd6b28a" providerId="LiveId" clId="{658F9CDC-F350-48DB-BFF3-AC04934D2CE2}" dt="2020-10-24T19:01:30.079" v="562" actId="478"/>
          <ac:picMkLst>
            <pc:docMk/>
            <pc:sldMk cId="287843617" sldId="266"/>
            <ac:picMk id="4" creationId="{079AAF2C-152D-4A9E-B721-0D5FFFFCAE3C}"/>
          </ac:picMkLst>
        </pc:picChg>
        <pc:picChg chg="add mod modCrop">
          <ac:chgData name="Eduardo Garza" userId="26df1b069dd6b28a" providerId="LiveId" clId="{658F9CDC-F350-48DB-BFF3-AC04934D2CE2}" dt="2020-10-24T19:02:03.932" v="570" actId="12788"/>
          <ac:picMkLst>
            <pc:docMk/>
            <pc:sldMk cId="287843617" sldId="266"/>
            <ac:picMk id="5" creationId="{6DA9E4EC-00C1-40C8-A10D-A79DDA76EBB1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044792-28F8-4197-BB69-48E18A852B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37E7BA-7B01-4D6A-BB4C-31E6B5FC5D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188427-FA75-4CA7-B0DC-0D5DCA02C1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923081-8390-47C9-AF62-D274EAEAF164}" type="datetimeFigureOut">
              <a:rPr lang="en-US" smtClean="0"/>
              <a:t>10/24/2020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95A8AC-A727-4511-913B-6BA32D77BE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ED71F3-5A94-46F2-8A59-36DA5263DC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236AE-8F8B-4B67-BC29-A78C0C9D8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5465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8A275-B5C1-4101-94FC-6135F015C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794940-3B9A-4CCD-833B-7064DFF803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F57799-B573-4F40-BD2F-1C477E8EA1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923081-8390-47C9-AF62-D274EAEAF164}" type="datetimeFigureOut">
              <a:rPr lang="en-US" smtClean="0"/>
              <a:t>10/24/2020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5D3C9E-A35F-4C26-B86A-46889D9224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E799EC-193E-4447-A29A-DD3334F121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236AE-8F8B-4B67-BC29-A78C0C9D8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35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482F8DE-0FC8-42EB-844F-C0CAF6C1603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7A61F8-2E87-44FA-A61E-AEB5C80D81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72842C-971B-4C16-865F-129B26043C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923081-8390-47C9-AF62-D274EAEAF164}" type="datetimeFigureOut">
              <a:rPr lang="en-US" smtClean="0"/>
              <a:t>10/24/2020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F64051-4643-475E-97A9-43C52A35CE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6E2CB5-B4D6-4BBA-94CB-F349C30881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236AE-8F8B-4B67-BC29-A78C0C9D8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1779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105A0-EF84-41AC-A922-F93199B41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4545A9-F9FF-48B9-AB9B-3A3EF6BDA1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48DD93-495C-4796-8ABE-4370737D73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923081-8390-47C9-AF62-D274EAEAF164}" type="datetimeFigureOut">
              <a:rPr lang="en-US" smtClean="0"/>
              <a:t>10/24/2020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3B30D7-BE46-4124-9D7A-6D02A94F46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235173-D12C-4C4C-B3B4-800EF9AF18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236AE-8F8B-4B67-BC29-A78C0C9D8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7492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DF695-C6DD-45AD-BE15-6238171A0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291D84-132E-4216-9463-8D647A273C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CDBC96-3B56-4593-B275-C307A0D181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923081-8390-47C9-AF62-D274EAEAF164}" type="datetimeFigureOut">
              <a:rPr lang="en-US" smtClean="0"/>
              <a:t>10/24/2020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B10282-3F59-4C13-8FF0-A5604429F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0427F5-2523-42DF-868D-6A4CA83E33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236AE-8F8B-4B67-BC29-A78C0C9D8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0452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9A0DF-3087-47B8-9464-F18E29CD68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441D0A-24EF-44F1-B221-1EE60E187E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97C45B-A829-473A-B4E8-B377A99EF6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9F7136-B258-4EED-99C1-C018288011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923081-8390-47C9-AF62-D274EAEAF164}" type="datetimeFigureOut">
              <a:rPr lang="en-US" smtClean="0"/>
              <a:t>10/24/2020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019AB3-FEE5-4D2C-92E8-FE36F5580F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98C9FB-7CB9-48BE-9269-FD9979DF6B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236AE-8F8B-4B67-BC29-A78C0C9D8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9470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C4B0F-6B0F-4949-8871-AD5397E73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85ABAE-CF0B-496B-A98F-3D7E30B4FE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D3A143-930C-4ABF-9AC2-D8F3F2A056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E33044-1864-4EC4-94E2-55FC78D222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681B32D-4BDC-4922-AA04-777E80E1884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D7BC773-8B73-4275-8D34-3034D2773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923081-8390-47C9-AF62-D274EAEAF164}" type="datetimeFigureOut">
              <a:rPr lang="en-US" smtClean="0"/>
              <a:t>10/24/2020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F2252A5-6624-4469-82A0-335A17D3C4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6CB3DCC-504F-4CC6-B69F-FFB87C80E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236AE-8F8B-4B67-BC29-A78C0C9D8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647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A67200-DD2C-4555-AB00-F0A09BE02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D29336-0FB9-4690-A757-4CC7BBFA6C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923081-8390-47C9-AF62-D274EAEAF164}" type="datetimeFigureOut">
              <a:rPr lang="en-US" smtClean="0"/>
              <a:t>10/24/2020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D051FF-2760-42A2-99CB-321D80D750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6D9118-8B59-408A-A6ED-E9B76C9AC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236AE-8F8B-4B67-BC29-A78C0C9D8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4765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2FF8C5B-634A-4698-8091-19FFF25B0A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923081-8390-47C9-AF62-D274EAEAF164}" type="datetimeFigureOut">
              <a:rPr lang="en-US" smtClean="0"/>
              <a:t>10/24/2020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3EE2D00-2392-407C-907F-0A32DA3FA9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92BCE9-DB84-47C5-A8FB-EACEBA9D8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236AE-8F8B-4B67-BC29-A78C0C9D8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2398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078341-4EC1-4758-A5D2-829F1CF397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EF7365-3E0D-47D0-9360-6B42B609F9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961AF0-7ADB-459D-8661-ABE3A3B9C0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73E162-4503-4475-89EC-30BE937A7A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923081-8390-47C9-AF62-D274EAEAF164}" type="datetimeFigureOut">
              <a:rPr lang="en-US" smtClean="0"/>
              <a:t>10/24/2020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4A8556-6E8F-41E5-B26D-B80DBA679F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7BD7EB-F009-4B12-A9E3-48E3E7334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236AE-8F8B-4B67-BC29-A78C0C9D8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9731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7EA02B-A083-4940-BE40-45ECA504FD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745EECF-04F3-4687-9BFD-E5009E614AD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8ECDC1-9E08-43A2-B60C-9F58112765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DBC913-A34B-4F52-BEA8-BD43B10D21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923081-8390-47C9-AF62-D274EAEAF164}" type="datetimeFigureOut">
              <a:rPr lang="en-US" smtClean="0"/>
              <a:t>10/24/2020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5357D7-6ACF-45A8-AA20-EDF4B1A624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DFCD28-5986-420D-A864-C78A0F6D3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7236AE-8F8B-4B67-BC29-A78C0C9D8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1026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FCF0B0F-3744-44A7-9A82-80C4392B38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64B35E-0A52-4C56-BE6D-DB19912E5F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290FA3-3A62-48A4-947B-7FC10CB857C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923081-8390-47C9-AF62-D274EAEAF164}" type="datetimeFigureOut">
              <a:rPr lang="en-US" smtClean="0"/>
              <a:t>10/24/2020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E7A843-E9F2-4CDA-A29E-E3DC2F22F4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6E6332-8A7A-4CE5-AECC-0923AA6137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7236AE-8F8B-4B67-BC29-A78C0C9D8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3313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large tree in front of a building&#10;&#10;Description automatically generated">
            <a:extLst>
              <a:ext uri="{FF2B5EF4-FFF2-40B4-BE49-F238E27FC236}">
                <a16:creationId xmlns:a16="http://schemas.microsoft.com/office/drawing/2014/main" id="{14414B8A-1494-4F1F-B6C2-2B9FE23ECBF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010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EBDF4AF-B045-4070-A0CB-F24261523803}"/>
              </a:ext>
            </a:extLst>
          </p:cNvPr>
          <p:cNvSpPr/>
          <p:nvPr/>
        </p:nvSpPr>
        <p:spPr>
          <a:xfrm>
            <a:off x="0" y="0"/>
            <a:ext cx="3473499" cy="685800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rgbClr val="93A484"/>
              </a:gs>
              <a:gs pos="52000">
                <a:srgbClr val="303A32"/>
              </a:gs>
            </a:gsLst>
            <a:lin ang="2400000" scaled="0"/>
            <a:tileRect/>
          </a:gradFill>
          <a:ln>
            <a:noFill/>
          </a:ln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1C5182-B447-4AC2-A314-8636C950C4DB}"/>
              </a:ext>
            </a:extLst>
          </p:cNvPr>
          <p:cNvSpPr txBox="1"/>
          <p:nvPr/>
        </p:nvSpPr>
        <p:spPr>
          <a:xfrm>
            <a:off x="247362" y="330171"/>
            <a:ext cx="347349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200" b="1" dirty="0">
                <a:solidFill>
                  <a:srgbClr val="FA7603"/>
                </a:solidFill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</a:rPr>
              <a:t>The Haunted States of America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7B3C354-60A2-45F8-AA95-CAE0199E3E1D}"/>
              </a:ext>
            </a:extLst>
          </p:cNvPr>
          <p:cNvSpPr txBox="1"/>
          <p:nvPr/>
        </p:nvSpPr>
        <p:spPr>
          <a:xfrm>
            <a:off x="247362" y="4571999"/>
            <a:ext cx="294967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>
                <a:solidFill>
                  <a:schemeClr val="bg1"/>
                </a:solidFill>
              </a:rPr>
              <a:t>TEAM 2</a:t>
            </a:r>
          </a:p>
          <a:p>
            <a:endParaRPr lang="es-MX" b="1" dirty="0">
              <a:solidFill>
                <a:schemeClr val="bg1"/>
              </a:solidFill>
            </a:endParaRPr>
          </a:p>
          <a:p>
            <a:r>
              <a:rPr lang="es-MX" b="1" dirty="0">
                <a:solidFill>
                  <a:schemeClr val="bg1"/>
                </a:solidFill>
              </a:rPr>
              <a:t>Cintia Mercado</a:t>
            </a:r>
          </a:p>
          <a:p>
            <a:r>
              <a:rPr lang="es-MX" b="1" dirty="0" err="1">
                <a:solidFill>
                  <a:schemeClr val="bg1"/>
                </a:solidFill>
              </a:rPr>
              <a:t>Cristobal</a:t>
            </a:r>
            <a:r>
              <a:rPr lang="es-MX" b="1" dirty="0">
                <a:solidFill>
                  <a:schemeClr val="bg1"/>
                </a:solidFill>
              </a:rPr>
              <a:t> </a:t>
            </a:r>
            <a:r>
              <a:rPr lang="es-MX" b="1" dirty="0" err="1">
                <a:solidFill>
                  <a:schemeClr val="bg1"/>
                </a:solidFill>
              </a:rPr>
              <a:t>Bugeda</a:t>
            </a:r>
            <a:endParaRPr lang="es-MX" b="1" dirty="0">
              <a:solidFill>
                <a:schemeClr val="bg1"/>
              </a:solidFill>
            </a:endParaRPr>
          </a:p>
          <a:p>
            <a:r>
              <a:rPr lang="es-MX" b="1" dirty="0">
                <a:solidFill>
                  <a:schemeClr val="bg1"/>
                </a:solidFill>
              </a:rPr>
              <a:t>Eduardo Garza</a:t>
            </a:r>
          </a:p>
          <a:p>
            <a:r>
              <a:rPr lang="es-MX" b="1" dirty="0">
                <a:solidFill>
                  <a:schemeClr val="bg1"/>
                </a:solidFill>
              </a:rPr>
              <a:t>Luis Fernando Cavazos</a:t>
            </a:r>
          </a:p>
        </p:txBody>
      </p:sp>
    </p:spTree>
    <p:extLst>
      <p:ext uri="{BB962C8B-B14F-4D97-AF65-F5344CB8AC3E}">
        <p14:creationId xmlns:p14="http://schemas.microsoft.com/office/powerpoint/2010/main" val="36387730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211C59E-58B6-4775-857D-4A81FDAF20F7}"/>
              </a:ext>
            </a:extLst>
          </p:cNvPr>
          <p:cNvSpPr/>
          <p:nvPr/>
        </p:nvSpPr>
        <p:spPr>
          <a:xfrm>
            <a:off x="-1" y="340374"/>
            <a:ext cx="12151744" cy="412954"/>
          </a:xfrm>
          <a:prstGeom prst="rect">
            <a:avLst/>
          </a:prstGeom>
          <a:solidFill>
            <a:srgbClr val="FE82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CDFD2F6-F793-49CD-BCFC-57F2BBF84E17}"/>
              </a:ext>
            </a:extLst>
          </p:cNvPr>
          <p:cNvSpPr txBox="1"/>
          <p:nvPr/>
        </p:nvSpPr>
        <p:spPr>
          <a:xfrm>
            <a:off x="131506" y="310878"/>
            <a:ext cx="47855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Our Website &gt; Haunted Home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00F8661-0C58-4010-8656-0177E746D3F1}"/>
              </a:ext>
            </a:extLst>
          </p:cNvPr>
          <p:cNvSpPr txBox="1"/>
          <p:nvPr/>
        </p:nvSpPr>
        <p:spPr>
          <a:xfrm>
            <a:off x="11445371" y="6478457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200" b="1" dirty="0">
                <a:solidFill>
                  <a:srgbClr val="79C901"/>
                </a:solidFill>
              </a:rPr>
              <a:t>9</a:t>
            </a:r>
            <a:endParaRPr lang="en-US" sz="1200" b="1" dirty="0">
              <a:solidFill>
                <a:srgbClr val="79C901"/>
              </a:solidFill>
            </a:endParaRPr>
          </a:p>
        </p:txBody>
      </p:sp>
      <p:pic>
        <p:nvPicPr>
          <p:cNvPr id="1026" name="Picture 2" descr="Download Halloween Pumpkin File HQ PNG Image | FreePNGImg">
            <a:extLst>
              <a:ext uri="{FF2B5EF4-FFF2-40B4-BE49-F238E27FC236}">
                <a16:creationId xmlns:a16="http://schemas.microsoft.com/office/drawing/2014/main" id="{3DD8C7E2-A44A-437B-BB5B-90E2C368F8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71225" y="23004"/>
            <a:ext cx="1011506" cy="993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C8A44A2-F7CD-4AD6-98AB-CF159C39FE69}"/>
              </a:ext>
            </a:extLst>
          </p:cNvPr>
          <p:cNvSpPr txBox="1"/>
          <p:nvPr/>
        </p:nvSpPr>
        <p:spPr>
          <a:xfrm>
            <a:off x="2706744" y="6110610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chemeClr val="accent2"/>
                </a:solidFill>
              </a:rPr>
              <a:t>https://haunted-america.herokuapp.com/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5375AC0-AE8E-4F91-B282-F155C278719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521" b="4964"/>
          <a:stretch/>
        </p:blipFill>
        <p:spPr>
          <a:xfrm>
            <a:off x="1507366" y="908755"/>
            <a:ext cx="8494756" cy="5182640"/>
          </a:xfrm>
          <a:prstGeom prst="rect">
            <a:avLst/>
          </a:prstGeom>
          <a:ln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35143017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211C59E-58B6-4775-857D-4A81FDAF20F7}"/>
              </a:ext>
            </a:extLst>
          </p:cNvPr>
          <p:cNvSpPr/>
          <p:nvPr/>
        </p:nvSpPr>
        <p:spPr>
          <a:xfrm>
            <a:off x="-1" y="340374"/>
            <a:ext cx="12151744" cy="412954"/>
          </a:xfrm>
          <a:prstGeom prst="rect">
            <a:avLst/>
          </a:prstGeom>
          <a:solidFill>
            <a:srgbClr val="FE82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CDFD2F6-F793-49CD-BCFC-57F2BBF84E17}"/>
              </a:ext>
            </a:extLst>
          </p:cNvPr>
          <p:cNvSpPr txBox="1"/>
          <p:nvPr/>
        </p:nvSpPr>
        <p:spPr>
          <a:xfrm>
            <a:off x="131506" y="310878"/>
            <a:ext cx="47855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Our Website &gt; Cursed Map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00F8661-0C58-4010-8656-0177E746D3F1}"/>
              </a:ext>
            </a:extLst>
          </p:cNvPr>
          <p:cNvSpPr txBox="1"/>
          <p:nvPr/>
        </p:nvSpPr>
        <p:spPr>
          <a:xfrm>
            <a:off x="11445371" y="6478457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200" b="1" dirty="0">
                <a:solidFill>
                  <a:srgbClr val="79C901"/>
                </a:solidFill>
              </a:rPr>
              <a:t>10</a:t>
            </a:r>
            <a:endParaRPr lang="en-US" sz="1200" b="1" dirty="0">
              <a:solidFill>
                <a:srgbClr val="79C901"/>
              </a:solidFill>
            </a:endParaRPr>
          </a:p>
        </p:txBody>
      </p:sp>
      <p:pic>
        <p:nvPicPr>
          <p:cNvPr id="1026" name="Picture 2" descr="Download Halloween Pumpkin File HQ PNG Image | FreePNGImg">
            <a:extLst>
              <a:ext uri="{FF2B5EF4-FFF2-40B4-BE49-F238E27FC236}">
                <a16:creationId xmlns:a16="http://schemas.microsoft.com/office/drawing/2014/main" id="{3DD8C7E2-A44A-437B-BB5B-90E2C368F8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71225" y="23004"/>
            <a:ext cx="1011506" cy="993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E1A3C14-CF98-4848-AA9E-A09BE344735B}"/>
              </a:ext>
            </a:extLst>
          </p:cNvPr>
          <p:cNvSpPr txBox="1"/>
          <p:nvPr/>
        </p:nvSpPr>
        <p:spPr>
          <a:xfrm>
            <a:off x="2287647" y="6106718"/>
            <a:ext cx="680336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chemeClr val="accent2"/>
                </a:solidFill>
              </a:rPr>
              <a:t>https://haunted-america.herokuapp.com/map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A9E4EC-00C1-40C8-A10D-A79DDA76EB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522" b="4223"/>
          <a:stretch/>
        </p:blipFill>
        <p:spPr>
          <a:xfrm>
            <a:off x="1441330" y="900614"/>
            <a:ext cx="8496000" cy="5225319"/>
          </a:xfrm>
          <a:prstGeom prst="rect">
            <a:avLst/>
          </a:prstGeom>
          <a:ln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2878436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211C59E-58B6-4775-857D-4A81FDAF20F7}"/>
              </a:ext>
            </a:extLst>
          </p:cNvPr>
          <p:cNvSpPr/>
          <p:nvPr/>
        </p:nvSpPr>
        <p:spPr>
          <a:xfrm>
            <a:off x="-1" y="340374"/>
            <a:ext cx="12151744" cy="412954"/>
          </a:xfrm>
          <a:prstGeom prst="rect">
            <a:avLst/>
          </a:prstGeom>
          <a:solidFill>
            <a:srgbClr val="FE82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CDFD2F6-F793-49CD-BCFC-57F2BBF84E17}"/>
              </a:ext>
            </a:extLst>
          </p:cNvPr>
          <p:cNvSpPr txBox="1"/>
          <p:nvPr/>
        </p:nvSpPr>
        <p:spPr>
          <a:xfrm>
            <a:off x="131506" y="310878"/>
            <a:ext cx="47855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Our Website &gt; Spooky Data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00F8661-0C58-4010-8656-0177E746D3F1}"/>
              </a:ext>
            </a:extLst>
          </p:cNvPr>
          <p:cNvSpPr txBox="1"/>
          <p:nvPr/>
        </p:nvSpPr>
        <p:spPr>
          <a:xfrm>
            <a:off x="11445371" y="6478457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200" b="1" dirty="0">
                <a:solidFill>
                  <a:srgbClr val="79C901"/>
                </a:solidFill>
              </a:rPr>
              <a:t>11</a:t>
            </a:r>
            <a:endParaRPr lang="en-US" sz="1200" b="1" dirty="0">
              <a:solidFill>
                <a:srgbClr val="79C901"/>
              </a:solidFill>
            </a:endParaRPr>
          </a:p>
        </p:txBody>
      </p:sp>
      <p:pic>
        <p:nvPicPr>
          <p:cNvPr id="1026" name="Picture 2" descr="Download Halloween Pumpkin File HQ PNG Image | FreePNGImg">
            <a:extLst>
              <a:ext uri="{FF2B5EF4-FFF2-40B4-BE49-F238E27FC236}">
                <a16:creationId xmlns:a16="http://schemas.microsoft.com/office/drawing/2014/main" id="{3DD8C7E2-A44A-437B-BB5B-90E2C368F8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71225" y="23004"/>
            <a:ext cx="1011506" cy="993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975B703-7112-448D-98A7-ABA5F3FD25FF}"/>
              </a:ext>
            </a:extLst>
          </p:cNvPr>
          <p:cNvSpPr txBox="1"/>
          <p:nvPr/>
        </p:nvSpPr>
        <p:spPr>
          <a:xfrm>
            <a:off x="2415397" y="6106718"/>
            <a:ext cx="680336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chemeClr val="accent2"/>
                </a:solidFill>
              </a:rPr>
              <a:t>https://haunted-america.herokuapp.com/data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23966A-7DEA-412A-8011-8F11EB908CA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354" b="4533"/>
          <a:stretch/>
        </p:blipFill>
        <p:spPr>
          <a:xfrm>
            <a:off x="1677119" y="870244"/>
            <a:ext cx="8496000" cy="5217259"/>
          </a:xfrm>
          <a:prstGeom prst="rect">
            <a:avLst/>
          </a:prstGeom>
          <a:ln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38759390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92" name="Rectangle 103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4" descr="The History of Halloween in the United States | Why do we Trick-or-Treat?">
            <a:extLst>
              <a:ext uri="{FF2B5EF4-FFF2-40B4-BE49-F238E27FC236}">
                <a16:creationId xmlns:a16="http://schemas.microsoft.com/office/drawing/2014/main" id="{E762BF2F-8CE7-4C85-8002-642DB8341A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433"/>
          <a:stretch/>
        </p:blipFill>
        <p:spPr bwMode="auto">
          <a:xfrm>
            <a:off x="-3047" y="12"/>
            <a:ext cx="12191999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93" name="Rectangle 105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00F8661-0C58-4010-8656-0177E746D3F1}"/>
              </a:ext>
            </a:extLst>
          </p:cNvPr>
          <p:cNvSpPr txBox="1"/>
          <p:nvPr/>
        </p:nvSpPr>
        <p:spPr>
          <a:xfrm>
            <a:off x="340846" y="1680657"/>
            <a:ext cx="4236905" cy="105388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 fontScale="77500" lnSpcReduction="2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2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Thank you!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2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Happy Halloween</a:t>
            </a:r>
          </a:p>
        </p:txBody>
      </p:sp>
    </p:spTree>
    <p:extLst>
      <p:ext uri="{BB962C8B-B14F-4D97-AF65-F5344CB8AC3E}">
        <p14:creationId xmlns:p14="http://schemas.microsoft.com/office/powerpoint/2010/main" val="6032652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211C59E-58B6-4775-857D-4A81FDAF20F7}"/>
              </a:ext>
            </a:extLst>
          </p:cNvPr>
          <p:cNvSpPr/>
          <p:nvPr/>
        </p:nvSpPr>
        <p:spPr>
          <a:xfrm>
            <a:off x="-1" y="340374"/>
            <a:ext cx="12151744" cy="412954"/>
          </a:xfrm>
          <a:prstGeom prst="rect">
            <a:avLst/>
          </a:prstGeom>
          <a:solidFill>
            <a:srgbClr val="FE82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CDFD2F6-F793-49CD-BCFC-57F2BBF84E17}"/>
              </a:ext>
            </a:extLst>
          </p:cNvPr>
          <p:cNvSpPr txBox="1"/>
          <p:nvPr/>
        </p:nvSpPr>
        <p:spPr>
          <a:xfrm>
            <a:off x="131507" y="310878"/>
            <a:ext cx="19984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Our Vision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00F8661-0C58-4010-8656-0177E746D3F1}"/>
              </a:ext>
            </a:extLst>
          </p:cNvPr>
          <p:cNvSpPr txBox="1"/>
          <p:nvPr/>
        </p:nvSpPr>
        <p:spPr>
          <a:xfrm>
            <a:off x="11445371" y="6478457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200" b="1" dirty="0">
                <a:solidFill>
                  <a:srgbClr val="79C901"/>
                </a:solidFill>
              </a:rPr>
              <a:t>1</a:t>
            </a:r>
            <a:endParaRPr lang="en-US" sz="1200" b="1" dirty="0">
              <a:solidFill>
                <a:srgbClr val="79C901"/>
              </a:solidFill>
            </a:endParaRPr>
          </a:p>
        </p:txBody>
      </p:sp>
      <p:pic>
        <p:nvPicPr>
          <p:cNvPr id="1026" name="Picture 2" descr="Download Halloween Pumpkin File HQ PNG Image | FreePNGImg">
            <a:extLst>
              <a:ext uri="{FF2B5EF4-FFF2-40B4-BE49-F238E27FC236}">
                <a16:creationId xmlns:a16="http://schemas.microsoft.com/office/drawing/2014/main" id="{3DD8C7E2-A44A-437B-BB5B-90E2C368F8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71225" y="23004"/>
            <a:ext cx="1011506" cy="993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2C0CF68-0118-4479-A9F7-89D0D505F2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7012" y="1131495"/>
            <a:ext cx="5704213" cy="437215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5545A73-641B-4232-B514-5CD7BCF5D945}"/>
              </a:ext>
            </a:extLst>
          </p:cNvPr>
          <p:cNvSpPr txBox="1"/>
          <p:nvPr/>
        </p:nvSpPr>
        <p:spPr>
          <a:xfrm>
            <a:off x="5280554" y="550365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dirty="0">
                <a:solidFill>
                  <a:srgbClr val="131313"/>
                </a:solidFill>
                <a:effectLst/>
                <a:latin typeface="Canela"/>
              </a:rPr>
              <a:t>Trans-Allegheny Lunatic Asylum, Weston, West Virginia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E639D52-5BDD-4B3A-89E5-1D3B00A1BB11}"/>
              </a:ext>
            </a:extLst>
          </p:cNvPr>
          <p:cNvSpPr txBox="1"/>
          <p:nvPr/>
        </p:nvSpPr>
        <p:spPr>
          <a:xfrm>
            <a:off x="388713" y="1256333"/>
            <a:ext cx="472506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7800" indent="-17780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dirty="0"/>
              <a:t>Decided to work on a project related to Halloween</a:t>
            </a:r>
          </a:p>
          <a:p>
            <a:pPr>
              <a:buClr>
                <a:schemeClr val="accent2"/>
              </a:buClr>
            </a:pPr>
            <a:endParaRPr lang="en-US" dirty="0"/>
          </a:p>
          <a:p>
            <a:pPr marL="177800" indent="-17780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dirty="0"/>
              <a:t>Wouldn’t it be cool to have a site where you could find haunted places? </a:t>
            </a:r>
          </a:p>
          <a:p>
            <a:pPr marL="635000" lvl="1" indent="-17780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dirty="0"/>
              <a:t>Name</a:t>
            </a:r>
          </a:p>
          <a:p>
            <a:pPr marL="635000" lvl="1" indent="-17780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dirty="0"/>
              <a:t>Location</a:t>
            </a:r>
          </a:p>
          <a:p>
            <a:pPr marL="635000" lvl="1" indent="-17780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dirty="0"/>
              <a:t>Story </a:t>
            </a:r>
          </a:p>
          <a:p>
            <a:pPr marL="635000" lvl="1" indent="-17780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dirty="0"/>
              <a:t>Place type (house, cemetery, asylum, etc.)</a:t>
            </a:r>
          </a:p>
          <a:p>
            <a:pPr marL="635000" lvl="1" indent="-177800">
              <a:buClr>
                <a:schemeClr val="accent2"/>
              </a:buClr>
              <a:buFont typeface="Wingdings" panose="05000000000000000000" pitchFamily="2" charset="2"/>
              <a:buChar char="§"/>
            </a:pPr>
            <a:endParaRPr lang="en-US" dirty="0"/>
          </a:p>
          <a:p>
            <a:pPr marL="177800" indent="-17780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dirty="0"/>
              <a:t>Where are most haunted places located?</a:t>
            </a:r>
          </a:p>
          <a:p>
            <a:pPr marL="635000" lvl="1" indent="-17780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dirty="0"/>
              <a:t>By State </a:t>
            </a:r>
          </a:p>
          <a:p>
            <a:pPr lvl="1">
              <a:buClr>
                <a:schemeClr val="accent2"/>
              </a:buClr>
            </a:pPr>
            <a:endParaRPr lang="en-US" dirty="0"/>
          </a:p>
          <a:p>
            <a:pPr marL="177800" indent="-17780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dirty="0"/>
              <a:t>Found a database with nearly 11,000 haunted places across the United Sates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71CC371-1727-4C0F-BAD1-A91A5DE1AE82}"/>
              </a:ext>
            </a:extLst>
          </p:cNvPr>
          <p:cNvSpPr txBox="1"/>
          <p:nvPr/>
        </p:nvSpPr>
        <p:spPr>
          <a:xfrm>
            <a:off x="5280554" y="5798488"/>
            <a:ext cx="568074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i="1" dirty="0"/>
              <a:t>Haunting: </a:t>
            </a:r>
            <a:r>
              <a:rPr lang="en-US" sz="1400" i="1" dirty="0"/>
              <a:t>Closed in 1997. In the Civil War Wing you can hear police sirens even though there are no cops in the building.</a:t>
            </a:r>
          </a:p>
        </p:txBody>
      </p:sp>
    </p:spTree>
    <p:extLst>
      <p:ext uri="{BB962C8B-B14F-4D97-AF65-F5344CB8AC3E}">
        <p14:creationId xmlns:p14="http://schemas.microsoft.com/office/powerpoint/2010/main" val="42398664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211C59E-58B6-4775-857D-4A81FDAF20F7}"/>
              </a:ext>
            </a:extLst>
          </p:cNvPr>
          <p:cNvSpPr/>
          <p:nvPr/>
        </p:nvSpPr>
        <p:spPr>
          <a:xfrm>
            <a:off x="-1" y="340374"/>
            <a:ext cx="12151744" cy="412954"/>
          </a:xfrm>
          <a:prstGeom prst="rect">
            <a:avLst/>
          </a:prstGeom>
          <a:solidFill>
            <a:srgbClr val="FE82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CDFD2F6-F793-49CD-BCFC-57F2BBF84E17}"/>
              </a:ext>
            </a:extLst>
          </p:cNvPr>
          <p:cNvSpPr txBox="1"/>
          <p:nvPr/>
        </p:nvSpPr>
        <p:spPr>
          <a:xfrm>
            <a:off x="131507" y="310878"/>
            <a:ext cx="19984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Mockups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00F8661-0C58-4010-8656-0177E746D3F1}"/>
              </a:ext>
            </a:extLst>
          </p:cNvPr>
          <p:cNvSpPr txBox="1"/>
          <p:nvPr/>
        </p:nvSpPr>
        <p:spPr>
          <a:xfrm>
            <a:off x="11445371" y="6478457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200" b="1" dirty="0">
                <a:solidFill>
                  <a:srgbClr val="79C901"/>
                </a:solidFill>
              </a:rPr>
              <a:t>2</a:t>
            </a:r>
            <a:endParaRPr lang="en-US" sz="1200" b="1" dirty="0">
              <a:solidFill>
                <a:srgbClr val="79C901"/>
              </a:solidFill>
            </a:endParaRPr>
          </a:p>
        </p:txBody>
      </p:sp>
      <p:pic>
        <p:nvPicPr>
          <p:cNvPr id="1026" name="Picture 2" descr="Download Halloween Pumpkin File HQ PNG Image | FreePNGImg">
            <a:extLst>
              <a:ext uri="{FF2B5EF4-FFF2-40B4-BE49-F238E27FC236}">
                <a16:creationId xmlns:a16="http://schemas.microsoft.com/office/drawing/2014/main" id="{3DD8C7E2-A44A-437B-BB5B-90E2C368F8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71225" y="34506"/>
            <a:ext cx="1011506" cy="993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10E3413-4496-47B5-A4FA-77678A0237EA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823" y="1587506"/>
            <a:ext cx="3404559" cy="33813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DDD7E88-E0FB-4B91-80A9-FFD7199C2272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8742" y="1587507"/>
            <a:ext cx="3538987" cy="33813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1742F14-B1ED-42E3-8627-2E1E0774E1D9}"/>
              </a:ext>
            </a:extLst>
          </p:cNvPr>
          <p:cNvSpPr txBox="1"/>
          <p:nvPr/>
        </p:nvSpPr>
        <p:spPr>
          <a:xfrm>
            <a:off x="3988742" y="1166693"/>
            <a:ext cx="1469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CURSED MAP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A14850-E9C4-4CAB-BDFF-517DD81D0F19}"/>
              </a:ext>
            </a:extLst>
          </p:cNvPr>
          <p:cNvSpPr txBox="1"/>
          <p:nvPr/>
        </p:nvSpPr>
        <p:spPr>
          <a:xfrm>
            <a:off x="442823" y="1166693"/>
            <a:ext cx="1807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HUANTED HOME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350370D-25D3-4F18-870E-59C07760A1AF}"/>
              </a:ext>
            </a:extLst>
          </p:cNvPr>
          <p:cNvSpPr txBox="1"/>
          <p:nvPr/>
        </p:nvSpPr>
        <p:spPr>
          <a:xfrm>
            <a:off x="7691747" y="1166693"/>
            <a:ext cx="1524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SPOOKY DATA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5F78E66-9E6D-4161-8975-FD7848C2C35E}"/>
              </a:ext>
            </a:extLst>
          </p:cNvPr>
          <p:cNvSpPr txBox="1"/>
          <p:nvPr/>
        </p:nvSpPr>
        <p:spPr>
          <a:xfrm>
            <a:off x="350808" y="5063068"/>
            <a:ext cx="349657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7800" indent="-17780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sz="1400" dirty="0"/>
              <a:t>Welcome page for site inviting users to explore more information regarding haunted places in the United States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DED725-258C-4D61-BF25-75459886E20B}"/>
              </a:ext>
            </a:extLst>
          </p:cNvPr>
          <p:cNvSpPr txBox="1"/>
          <p:nvPr/>
        </p:nvSpPr>
        <p:spPr>
          <a:xfrm>
            <a:off x="3942272" y="5053472"/>
            <a:ext cx="3496574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7800" indent="-17780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sz="1400" dirty="0"/>
              <a:t>Map displays haunted places across the United Sates</a:t>
            </a:r>
          </a:p>
          <a:p>
            <a:pPr marL="177800" indent="-17780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sz="1400" dirty="0"/>
              <a:t>By clicking on each marker, information regarding the place’s name, type and description is displayed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A886546-98CF-411B-8F5A-8139F0CC99E5}"/>
              </a:ext>
            </a:extLst>
          </p:cNvPr>
          <p:cNvSpPr txBox="1"/>
          <p:nvPr/>
        </p:nvSpPr>
        <p:spPr>
          <a:xfrm>
            <a:off x="7706264" y="5020295"/>
            <a:ext cx="349657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7800" indent="-17780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sz="1400" dirty="0"/>
              <a:t>Top 10 Cities based on selected State</a:t>
            </a:r>
          </a:p>
          <a:p>
            <a:pPr marL="177800" indent="-17780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sz="1400" dirty="0"/>
              <a:t>Top 10 Place Types based on selected State</a:t>
            </a:r>
          </a:p>
          <a:p>
            <a:pPr marL="177800" indent="-17780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sz="1400" dirty="0"/>
              <a:t>World Cloud based on place’s description (optional)</a:t>
            </a:r>
          </a:p>
        </p:txBody>
      </p:sp>
      <p:pic>
        <p:nvPicPr>
          <p:cNvPr id="22" name="Picture 21" descr="Graphical user interface&#10;&#10;Description automatically generated">
            <a:extLst>
              <a:ext uri="{FF2B5EF4-FFF2-40B4-BE49-F238E27FC236}">
                <a16:creationId xmlns:a16="http://schemas.microsoft.com/office/drawing/2014/main" id="{B9C9316B-779B-407B-8399-E53A64D20C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1747" y="1587506"/>
            <a:ext cx="3941969" cy="338130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617852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211C59E-58B6-4775-857D-4A81FDAF20F7}"/>
              </a:ext>
            </a:extLst>
          </p:cNvPr>
          <p:cNvSpPr/>
          <p:nvPr/>
        </p:nvSpPr>
        <p:spPr>
          <a:xfrm>
            <a:off x="-1" y="340374"/>
            <a:ext cx="12151744" cy="412954"/>
          </a:xfrm>
          <a:prstGeom prst="rect">
            <a:avLst/>
          </a:prstGeom>
          <a:solidFill>
            <a:srgbClr val="FE82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CDFD2F6-F793-49CD-BCFC-57F2BBF84E17}"/>
              </a:ext>
            </a:extLst>
          </p:cNvPr>
          <p:cNvSpPr txBox="1"/>
          <p:nvPr/>
        </p:nvSpPr>
        <p:spPr>
          <a:xfrm>
            <a:off x="131507" y="310878"/>
            <a:ext cx="19984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ETL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00F8661-0C58-4010-8656-0177E746D3F1}"/>
              </a:ext>
            </a:extLst>
          </p:cNvPr>
          <p:cNvSpPr txBox="1"/>
          <p:nvPr/>
        </p:nvSpPr>
        <p:spPr>
          <a:xfrm>
            <a:off x="11445371" y="6478457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200" b="1" dirty="0">
                <a:solidFill>
                  <a:srgbClr val="79C901"/>
                </a:solidFill>
              </a:rPr>
              <a:t>3</a:t>
            </a:r>
            <a:endParaRPr lang="en-US" sz="1200" b="1" dirty="0">
              <a:solidFill>
                <a:srgbClr val="79C901"/>
              </a:solidFill>
            </a:endParaRPr>
          </a:p>
        </p:txBody>
      </p:sp>
      <p:pic>
        <p:nvPicPr>
          <p:cNvPr id="1026" name="Picture 2" descr="Download Halloween Pumpkin File HQ PNG Image | FreePNGImg">
            <a:extLst>
              <a:ext uri="{FF2B5EF4-FFF2-40B4-BE49-F238E27FC236}">
                <a16:creationId xmlns:a16="http://schemas.microsoft.com/office/drawing/2014/main" id="{3DD8C7E2-A44A-437B-BB5B-90E2C368F8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71225" y="23004"/>
            <a:ext cx="1011506" cy="993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55A30116-6A71-4EDC-895D-A9E658047BB8}"/>
              </a:ext>
            </a:extLst>
          </p:cNvPr>
          <p:cNvGrpSpPr/>
          <p:nvPr/>
        </p:nvGrpSpPr>
        <p:grpSpPr>
          <a:xfrm>
            <a:off x="470879" y="1501485"/>
            <a:ext cx="2467190" cy="2343624"/>
            <a:chOff x="408282" y="1415542"/>
            <a:chExt cx="2467190" cy="2343624"/>
          </a:xfrm>
        </p:grpSpPr>
        <p:pic>
          <p:nvPicPr>
            <p:cNvPr id="8194" name="Picture 2" descr="Working with CSV files | Fund Recs">
              <a:extLst>
                <a:ext uri="{FF2B5EF4-FFF2-40B4-BE49-F238E27FC236}">
                  <a16:creationId xmlns:a16="http://schemas.microsoft.com/office/drawing/2014/main" id="{8F60C0AF-1AF3-40A0-8669-1C33BB28AD6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8282" y="1530265"/>
              <a:ext cx="1440000" cy="14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0E5431DA-2931-4DDE-A917-026E81F43BD8}"/>
                </a:ext>
              </a:extLst>
            </p:cNvPr>
            <p:cNvSpPr/>
            <p:nvPr/>
          </p:nvSpPr>
          <p:spPr>
            <a:xfrm>
              <a:off x="408282" y="1415542"/>
              <a:ext cx="540000" cy="540000"/>
            </a:xfrm>
            <a:prstGeom prst="ellipse">
              <a:avLst/>
            </a:prstGeom>
            <a:solidFill>
              <a:srgbClr val="FE820C"/>
            </a:solidFill>
            <a:ln>
              <a:solidFill>
                <a:srgbClr val="79C9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/>
                <a:t>1</a:t>
              </a:r>
              <a:endParaRPr lang="en-US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8DC1644-1A46-45C0-AC55-148CA158F48E}"/>
                </a:ext>
              </a:extLst>
            </p:cNvPr>
            <p:cNvSpPr txBox="1"/>
            <p:nvPr/>
          </p:nvSpPr>
          <p:spPr>
            <a:xfrm>
              <a:off x="678282" y="3020502"/>
              <a:ext cx="2197190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77800" indent="-177800">
                <a:buClr>
                  <a:schemeClr val="accent2"/>
                </a:buClr>
                <a:buFont typeface="Wingdings" panose="05000000000000000000" pitchFamily="2" charset="2"/>
                <a:buChar char="§"/>
              </a:pPr>
              <a:r>
                <a:rPr lang="en-US" sz="1400" dirty="0"/>
                <a:t>Downloaded csv file (“haunted_places.csv”)</a:t>
              </a:r>
            </a:p>
            <a:p>
              <a:pPr marL="177800" indent="-177800">
                <a:buClr>
                  <a:schemeClr val="accent2"/>
                </a:buClr>
                <a:buFont typeface="Wingdings" panose="05000000000000000000" pitchFamily="2" charset="2"/>
                <a:buChar char="§"/>
              </a:pPr>
              <a:endParaRPr lang="en-US" sz="1400" dirty="0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C472B7E9-0C1E-44E4-AD85-56DC055ABE73}"/>
              </a:ext>
            </a:extLst>
          </p:cNvPr>
          <p:cNvGrpSpPr/>
          <p:nvPr/>
        </p:nvGrpSpPr>
        <p:grpSpPr>
          <a:xfrm>
            <a:off x="3723444" y="1501485"/>
            <a:ext cx="3626147" cy="3420842"/>
            <a:chOff x="3372893" y="1415542"/>
            <a:chExt cx="3626147" cy="3420842"/>
          </a:xfrm>
        </p:grpSpPr>
        <p:pic>
          <p:nvPicPr>
            <p:cNvPr id="8206" name="Picture 14">
              <a:extLst>
                <a:ext uri="{FF2B5EF4-FFF2-40B4-BE49-F238E27FC236}">
                  <a16:creationId xmlns:a16="http://schemas.microsoft.com/office/drawing/2014/main" id="{4F761BC5-CE81-4BBF-85BC-25310D06AD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36153" y="1530265"/>
              <a:ext cx="3562887" cy="14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0324A490-EE70-4009-BBEA-6441BFEA47F4}"/>
                </a:ext>
              </a:extLst>
            </p:cNvPr>
            <p:cNvSpPr/>
            <p:nvPr/>
          </p:nvSpPr>
          <p:spPr>
            <a:xfrm>
              <a:off x="3372893" y="1415542"/>
              <a:ext cx="540000" cy="540000"/>
            </a:xfrm>
            <a:prstGeom prst="ellipse">
              <a:avLst/>
            </a:prstGeom>
            <a:solidFill>
              <a:srgbClr val="FE820C"/>
            </a:solidFill>
            <a:ln>
              <a:solidFill>
                <a:srgbClr val="79C9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/>
                <a:t>2</a:t>
              </a:r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67ED7A5-8810-4EEA-9F61-BED119F87C12}"/>
                </a:ext>
              </a:extLst>
            </p:cNvPr>
            <p:cNvSpPr txBox="1"/>
            <p:nvPr/>
          </p:nvSpPr>
          <p:spPr>
            <a:xfrm>
              <a:off x="3436153" y="3020502"/>
              <a:ext cx="3562887" cy="181588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77800" indent="-177800">
                <a:buClr>
                  <a:schemeClr val="accent2"/>
                </a:buClr>
                <a:buFont typeface="Wingdings" panose="05000000000000000000" pitchFamily="2" charset="2"/>
                <a:buChar char="§"/>
              </a:pPr>
              <a:r>
                <a:rPr lang="en-US" sz="1400" dirty="0"/>
                <a:t>Extract data (10,992 records)</a:t>
              </a:r>
            </a:p>
            <a:p>
              <a:pPr marL="177800" indent="-177800">
                <a:buClr>
                  <a:schemeClr val="accent2"/>
                </a:buClr>
                <a:buFont typeface="Wingdings" panose="05000000000000000000" pitchFamily="2" charset="2"/>
                <a:buChar char="§"/>
              </a:pPr>
              <a:r>
                <a:rPr lang="en-US" sz="1400" dirty="0"/>
                <a:t>Data cleansing:</a:t>
              </a:r>
            </a:p>
            <a:p>
              <a:pPr marL="635000" lvl="1" indent="-177800">
                <a:buClr>
                  <a:schemeClr val="accent2"/>
                </a:buClr>
                <a:buFont typeface="Wingdings" panose="05000000000000000000" pitchFamily="2" charset="2"/>
                <a:buChar char="§"/>
              </a:pPr>
              <a:r>
                <a:rPr lang="en-US" sz="1400" dirty="0"/>
                <a:t>Missing city, longitude or latitude </a:t>
              </a:r>
            </a:p>
            <a:p>
              <a:pPr marL="177800" indent="-177800">
                <a:buClr>
                  <a:schemeClr val="accent2"/>
                </a:buClr>
                <a:buFont typeface="Wingdings" panose="05000000000000000000" pitchFamily="2" charset="2"/>
                <a:buChar char="§"/>
              </a:pPr>
              <a:r>
                <a:rPr lang="en-US" sz="1400" dirty="0"/>
                <a:t>Re-order columns</a:t>
              </a:r>
            </a:p>
            <a:p>
              <a:pPr marL="177800" indent="-177800">
                <a:buClr>
                  <a:schemeClr val="accent2"/>
                </a:buClr>
                <a:buFont typeface="Wingdings" panose="05000000000000000000" pitchFamily="2" charset="2"/>
                <a:buChar char="§"/>
              </a:pPr>
              <a:r>
                <a:rPr lang="en-US" sz="1400" dirty="0"/>
                <a:t>Re-set index</a:t>
              </a:r>
            </a:p>
            <a:p>
              <a:pPr marL="177800" indent="-177800">
                <a:buClr>
                  <a:schemeClr val="accent2"/>
                </a:buClr>
                <a:buFont typeface="Wingdings" panose="05000000000000000000" pitchFamily="2" charset="2"/>
                <a:buChar char="§"/>
              </a:pPr>
              <a:r>
                <a:rPr lang="en-US" sz="1400" dirty="0"/>
                <a:t>9,720 total records exported to cleaned csv file (haunted_locations.csv”)</a:t>
              </a:r>
            </a:p>
            <a:p>
              <a:pPr marL="177800" indent="-177800">
                <a:buClr>
                  <a:schemeClr val="accent2"/>
                </a:buClr>
                <a:buFont typeface="Wingdings" panose="05000000000000000000" pitchFamily="2" charset="2"/>
                <a:buChar char="§"/>
              </a:pPr>
              <a:endParaRPr lang="en-US" sz="1400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88148660-5467-4BC9-BA3D-D6B4B16E753C}"/>
              </a:ext>
            </a:extLst>
          </p:cNvPr>
          <p:cNvGrpSpPr/>
          <p:nvPr/>
        </p:nvGrpSpPr>
        <p:grpSpPr>
          <a:xfrm>
            <a:off x="8134965" y="1501485"/>
            <a:ext cx="3573620" cy="4713503"/>
            <a:chOff x="8072368" y="1415542"/>
            <a:chExt cx="3573620" cy="4713503"/>
          </a:xfrm>
        </p:grpSpPr>
        <p:pic>
          <p:nvPicPr>
            <p:cNvPr id="8214" name="Picture 22" descr="Wal-e, backup continuo en postgresql | Blog">
              <a:extLst>
                <a:ext uri="{FF2B5EF4-FFF2-40B4-BE49-F238E27FC236}">
                  <a16:creationId xmlns:a16="http://schemas.microsoft.com/office/drawing/2014/main" id="{336377CF-C49A-4D9A-858D-0AE022E721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42367" y="1530265"/>
              <a:ext cx="3137143" cy="14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2033A0AA-9329-4DAA-A12D-3B343A277618}"/>
                </a:ext>
              </a:extLst>
            </p:cNvPr>
            <p:cNvSpPr/>
            <p:nvPr/>
          </p:nvSpPr>
          <p:spPr>
            <a:xfrm>
              <a:off x="8072368" y="1415542"/>
              <a:ext cx="540000" cy="540000"/>
            </a:xfrm>
            <a:prstGeom prst="ellipse">
              <a:avLst/>
            </a:prstGeom>
            <a:solidFill>
              <a:srgbClr val="FE820C"/>
            </a:solidFill>
            <a:ln>
              <a:solidFill>
                <a:srgbClr val="79C9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/>
                <a:t>3</a:t>
              </a:r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1F95114-9C0D-4821-8455-30F7DD10EF59}"/>
                </a:ext>
              </a:extLst>
            </p:cNvPr>
            <p:cNvSpPr txBox="1"/>
            <p:nvPr/>
          </p:nvSpPr>
          <p:spPr>
            <a:xfrm>
              <a:off x="8342367" y="3020502"/>
              <a:ext cx="3303621" cy="31085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77800" indent="-177800">
                <a:buClr>
                  <a:schemeClr val="accent2"/>
                </a:buClr>
                <a:buFont typeface="Wingdings" panose="05000000000000000000" pitchFamily="2" charset="2"/>
                <a:buChar char="§"/>
              </a:pPr>
              <a:r>
                <a:rPr lang="en-US" sz="1400" dirty="0"/>
                <a:t>Generated Database in Heroku</a:t>
              </a:r>
            </a:p>
            <a:p>
              <a:pPr marL="177800" indent="-177800">
                <a:buClr>
                  <a:schemeClr val="accent2"/>
                </a:buClr>
                <a:buFont typeface="Wingdings" panose="05000000000000000000" pitchFamily="2" charset="2"/>
                <a:buChar char="§"/>
              </a:pPr>
              <a:r>
                <a:rPr lang="en-US" sz="1400" dirty="0"/>
                <a:t>Created Table: Locations</a:t>
              </a:r>
            </a:p>
            <a:p>
              <a:pPr marL="177800" indent="-177800">
                <a:buClr>
                  <a:schemeClr val="accent2"/>
                </a:buClr>
                <a:buFont typeface="Wingdings" panose="05000000000000000000" pitchFamily="2" charset="2"/>
                <a:buChar char="§"/>
              </a:pPr>
              <a:r>
                <a:rPr lang="en-US" sz="1400" dirty="0"/>
                <a:t>Schema for Locations table:</a:t>
              </a:r>
            </a:p>
            <a:p>
              <a:pPr marL="635000" lvl="1" indent="-177800">
                <a:buClr>
                  <a:schemeClr val="accent2"/>
                </a:buClr>
                <a:buFont typeface="Wingdings" panose="05000000000000000000" pitchFamily="2" charset="2"/>
                <a:buChar char="§"/>
              </a:pPr>
              <a:r>
                <a:rPr lang="en-US" sz="1400" dirty="0" err="1"/>
                <a:t>loc_id</a:t>
              </a:r>
              <a:r>
                <a:rPr lang="en-US" sz="1400" dirty="0"/>
                <a:t> as Primary Key</a:t>
              </a:r>
            </a:p>
            <a:p>
              <a:pPr marL="635000" lvl="1" indent="-177800">
                <a:buClr>
                  <a:schemeClr val="accent2"/>
                </a:buClr>
                <a:buFont typeface="Wingdings" panose="05000000000000000000" pitchFamily="2" charset="2"/>
                <a:buChar char="§"/>
              </a:pPr>
              <a:r>
                <a:rPr lang="en-US" sz="1400" dirty="0"/>
                <a:t>Location (place´s name)</a:t>
              </a:r>
            </a:p>
            <a:p>
              <a:pPr marL="635000" lvl="1" indent="-177800">
                <a:buClr>
                  <a:schemeClr val="accent2"/>
                </a:buClr>
                <a:buFont typeface="Wingdings" panose="05000000000000000000" pitchFamily="2" charset="2"/>
                <a:buChar char="§"/>
              </a:pPr>
              <a:r>
                <a:rPr lang="en-US" sz="1400" dirty="0"/>
                <a:t>City</a:t>
              </a:r>
            </a:p>
            <a:p>
              <a:pPr marL="635000" lvl="1" indent="-177800">
                <a:buClr>
                  <a:schemeClr val="accent2"/>
                </a:buClr>
                <a:buFont typeface="Wingdings" panose="05000000000000000000" pitchFamily="2" charset="2"/>
                <a:buChar char="§"/>
              </a:pPr>
              <a:r>
                <a:rPr lang="en-US" sz="1400" dirty="0"/>
                <a:t>State </a:t>
              </a:r>
            </a:p>
            <a:p>
              <a:pPr marL="635000" lvl="1" indent="-177800">
                <a:buClr>
                  <a:schemeClr val="accent2"/>
                </a:buClr>
                <a:buFont typeface="Wingdings" panose="05000000000000000000" pitchFamily="2" charset="2"/>
                <a:buChar char="§"/>
              </a:pPr>
              <a:r>
                <a:rPr lang="en-US" sz="1400" dirty="0"/>
                <a:t>State abbreviation</a:t>
              </a:r>
            </a:p>
            <a:p>
              <a:pPr marL="635000" lvl="1" indent="-177800">
                <a:buClr>
                  <a:schemeClr val="accent2"/>
                </a:buClr>
                <a:buFont typeface="Wingdings" panose="05000000000000000000" pitchFamily="2" charset="2"/>
                <a:buChar char="§"/>
              </a:pPr>
              <a:r>
                <a:rPr lang="en-US" sz="1400" dirty="0"/>
                <a:t>Country</a:t>
              </a:r>
            </a:p>
            <a:p>
              <a:pPr marL="635000" lvl="1" indent="-177800">
                <a:buClr>
                  <a:schemeClr val="accent2"/>
                </a:buClr>
                <a:buFont typeface="Wingdings" panose="05000000000000000000" pitchFamily="2" charset="2"/>
                <a:buChar char="§"/>
              </a:pPr>
              <a:r>
                <a:rPr lang="en-US" sz="1400" dirty="0"/>
                <a:t>Longitude</a:t>
              </a:r>
            </a:p>
            <a:p>
              <a:pPr marL="635000" lvl="1" indent="-177800">
                <a:buClr>
                  <a:schemeClr val="accent2"/>
                </a:buClr>
                <a:buFont typeface="Wingdings" panose="05000000000000000000" pitchFamily="2" charset="2"/>
                <a:buChar char="§"/>
              </a:pPr>
              <a:r>
                <a:rPr lang="en-US" sz="1400" dirty="0"/>
                <a:t>Latitude</a:t>
              </a:r>
            </a:p>
            <a:p>
              <a:pPr marL="635000" lvl="1" indent="-177800">
                <a:buClr>
                  <a:schemeClr val="accent2"/>
                </a:buClr>
                <a:buFont typeface="Wingdings" panose="05000000000000000000" pitchFamily="2" charset="2"/>
                <a:buChar char="§"/>
              </a:pPr>
              <a:r>
                <a:rPr lang="en-US" sz="1400" dirty="0"/>
                <a:t>City Longitude</a:t>
              </a:r>
            </a:p>
            <a:p>
              <a:pPr marL="635000" lvl="1" indent="-177800">
                <a:buClr>
                  <a:schemeClr val="accent2"/>
                </a:buClr>
                <a:buFont typeface="Wingdings" panose="05000000000000000000" pitchFamily="2" charset="2"/>
                <a:buChar char="§"/>
              </a:pPr>
              <a:r>
                <a:rPr lang="en-US" sz="1400" dirty="0"/>
                <a:t>City Latitude</a:t>
              </a:r>
            </a:p>
            <a:p>
              <a:pPr marL="177800" indent="-177800">
                <a:buClr>
                  <a:schemeClr val="accent2"/>
                </a:buClr>
                <a:buFont typeface="Wingdings" panose="05000000000000000000" pitchFamily="2" charset="2"/>
                <a:buChar char="§"/>
              </a:pPr>
              <a:r>
                <a:rPr lang="en-US" sz="1400" dirty="0"/>
                <a:t>Imported csv file to table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79722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211C59E-58B6-4775-857D-4A81FDAF20F7}"/>
              </a:ext>
            </a:extLst>
          </p:cNvPr>
          <p:cNvSpPr/>
          <p:nvPr/>
        </p:nvSpPr>
        <p:spPr>
          <a:xfrm>
            <a:off x="-1" y="340374"/>
            <a:ext cx="12151744" cy="412954"/>
          </a:xfrm>
          <a:prstGeom prst="rect">
            <a:avLst/>
          </a:prstGeom>
          <a:solidFill>
            <a:srgbClr val="FE82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CDFD2F6-F793-49CD-BCFC-57F2BBF84E17}"/>
              </a:ext>
            </a:extLst>
          </p:cNvPr>
          <p:cNvSpPr txBox="1"/>
          <p:nvPr/>
        </p:nvSpPr>
        <p:spPr>
          <a:xfrm>
            <a:off x="131507" y="310878"/>
            <a:ext cx="19984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Architecture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00F8661-0C58-4010-8656-0177E746D3F1}"/>
              </a:ext>
            </a:extLst>
          </p:cNvPr>
          <p:cNvSpPr txBox="1"/>
          <p:nvPr/>
        </p:nvSpPr>
        <p:spPr>
          <a:xfrm>
            <a:off x="11445371" y="6478457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200" b="1" dirty="0">
                <a:solidFill>
                  <a:srgbClr val="79C901"/>
                </a:solidFill>
              </a:rPr>
              <a:t>4</a:t>
            </a:r>
            <a:endParaRPr lang="en-US" sz="1200" b="1" dirty="0">
              <a:solidFill>
                <a:srgbClr val="79C901"/>
              </a:solidFill>
            </a:endParaRPr>
          </a:p>
        </p:txBody>
      </p:sp>
      <p:pic>
        <p:nvPicPr>
          <p:cNvPr id="1026" name="Picture 2" descr="Download Halloween Pumpkin File HQ PNG Image | FreePNGImg">
            <a:extLst>
              <a:ext uri="{FF2B5EF4-FFF2-40B4-BE49-F238E27FC236}">
                <a16:creationId xmlns:a16="http://schemas.microsoft.com/office/drawing/2014/main" id="{3DD8C7E2-A44A-437B-BB5B-90E2C368F8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71225" y="28755"/>
            <a:ext cx="1011506" cy="993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B08795B-970D-443C-A25E-55ED6E66CBB7}"/>
              </a:ext>
            </a:extLst>
          </p:cNvPr>
          <p:cNvSpPr/>
          <p:nvPr/>
        </p:nvSpPr>
        <p:spPr>
          <a:xfrm>
            <a:off x="1486946" y="1152262"/>
            <a:ext cx="1368727" cy="1318267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b="1" dirty="0"/>
              <a:t>FRONT END</a:t>
            </a:r>
            <a:endParaRPr 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F02637-157D-4287-8BF3-4F654AC8ED15}"/>
              </a:ext>
            </a:extLst>
          </p:cNvPr>
          <p:cNvSpPr txBox="1"/>
          <p:nvPr/>
        </p:nvSpPr>
        <p:spPr>
          <a:xfrm>
            <a:off x="3250010" y="1117126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i="1" dirty="0"/>
              <a:t>HTML</a:t>
            </a:r>
            <a:endParaRPr lang="en-US" i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3FB2841-A3DB-4CDE-A006-CECC88FE1A0D}"/>
              </a:ext>
            </a:extLst>
          </p:cNvPr>
          <p:cNvSpPr/>
          <p:nvPr/>
        </p:nvSpPr>
        <p:spPr>
          <a:xfrm>
            <a:off x="1486946" y="3405056"/>
            <a:ext cx="1368727" cy="2613803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b="1" dirty="0"/>
              <a:t>BACK END</a:t>
            </a:r>
            <a:endParaRPr lang="en-US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5E0E3DC-8DDD-4FD3-8E71-AA9281BC6908}"/>
              </a:ext>
            </a:extLst>
          </p:cNvPr>
          <p:cNvSpPr txBox="1"/>
          <p:nvPr/>
        </p:nvSpPr>
        <p:spPr>
          <a:xfrm>
            <a:off x="3191055" y="4118174"/>
            <a:ext cx="818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i="1" dirty="0"/>
              <a:t>app.py</a:t>
            </a:r>
            <a:endParaRPr lang="en-US" i="1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2567DC5-F364-4EE5-A19B-501D96CDE2B9}"/>
              </a:ext>
            </a:extLst>
          </p:cNvPr>
          <p:cNvSpPr/>
          <p:nvPr/>
        </p:nvSpPr>
        <p:spPr>
          <a:xfrm>
            <a:off x="3098461" y="1079008"/>
            <a:ext cx="1017917" cy="48241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4DB4A4B-1D81-49BA-83E5-A79E946D0119}"/>
              </a:ext>
            </a:extLst>
          </p:cNvPr>
          <p:cNvSpPr/>
          <p:nvPr/>
        </p:nvSpPr>
        <p:spPr>
          <a:xfrm>
            <a:off x="3098461" y="4124319"/>
            <a:ext cx="1017917" cy="36577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8" name="Picture 4" descr="Heroku Logo Download Vector">
            <a:extLst>
              <a:ext uri="{FF2B5EF4-FFF2-40B4-BE49-F238E27FC236}">
                <a16:creationId xmlns:a16="http://schemas.microsoft.com/office/drawing/2014/main" id="{41D65751-B182-4C64-9256-D5C33CB0D3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404" b="34088"/>
          <a:stretch/>
        </p:blipFill>
        <p:spPr bwMode="auto">
          <a:xfrm>
            <a:off x="1486946" y="6152296"/>
            <a:ext cx="1002230" cy="32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77B6BBEA-91A2-45BD-A14B-F3DE859B9365}"/>
              </a:ext>
            </a:extLst>
          </p:cNvPr>
          <p:cNvSpPr txBox="1"/>
          <p:nvPr/>
        </p:nvSpPr>
        <p:spPr>
          <a:xfrm>
            <a:off x="6132817" y="1335290"/>
            <a:ext cx="1124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i="1" dirty="0"/>
              <a:t>JavaScript</a:t>
            </a:r>
            <a:endParaRPr lang="en-US" i="1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0409FEF-83E7-40E7-A5E3-A5B5AF1BECCC}"/>
              </a:ext>
            </a:extLst>
          </p:cNvPr>
          <p:cNvSpPr/>
          <p:nvPr/>
        </p:nvSpPr>
        <p:spPr>
          <a:xfrm>
            <a:off x="6169072" y="1320537"/>
            <a:ext cx="1017917" cy="36577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9DEA89E-0D78-482C-BB68-27CE9C004900}"/>
              </a:ext>
            </a:extLst>
          </p:cNvPr>
          <p:cNvSpPr txBox="1"/>
          <p:nvPr/>
        </p:nvSpPr>
        <p:spPr>
          <a:xfrm>
            <a:off x="4815533" y="2771971"/>
            <a:ext cx="662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i="1" dirty="0"/>
              <a:t>JSON</a:t>
            </a:r>
            <a:endParaRPr lang="en-US" i="1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54DEFBA-7199-4D3F-A72E-BEA92037FD96}"/>
              </a:ext>
            </a:extLst>
          </p:cNvPr>
          <p:cNvSpPr/>
          <p:nvPr/>
        </p:nvSpPr>
        <p:spPr>
          <a:xfrm>
            <a:off x="4637755" y="2753896"/>
            <a:ext cx="1017917" cy="36577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Cylinder 35">
            <a:extLst>
              <a:ext uri="{FF2B5EF4-FFF2-40B4-BE49-F238E27FC236}">
                <a16:creationId xmlns:a16="http://schemas.microsoft.com/office/drawing/2014/main" id="{CF41FC26-0630-4D1F-A908-AFE259937D9B}"/>
              </a:ext>
            </a:extLst>
          </p:cNvPr>
          <p:cNvSpPr/>
          <p:nvPr/>
        </p:nvSpPr>
        <p:spPr>
          <a:xfrm>
            <a:off x="4637755" y="5005054"/>
            <a:ext cx="1017917" cy="870033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400" dirty="0"/>
              <a:t>PostgreSQL</a:t>
            </a:r>
            <a:endParaRPr lang="en-US" sz="1400" dirty="0"/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66456535-CC71-4805-BC2D-5A57EBF31122}"/>
              </a:ext>
            </a:extLst>
          </p:cNvPr>
          <p:cNvCxnSpPr>
            <a:cxnSpLocks/>
            <a:stCxn id="14" idx="2"/>
            <a:endCxn id="11" idx="0"/>
          </p:cNvCxnSpPr>
          <p:nvPr/>
        </p:nvCxnSpPr>
        <p:spPr>
          <a:xfrm flipH="1">
            <a:off x="3600206" y="1561419"/>
            <a:ext cx="7214" cy="255675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340AD377-D620-4F87-9E99-B06454EFBE33}"/>
              </a:ext>
            </a:extLst>
          </p:cNvPr>
          <p:cNvCxnSpPr>
            <a:cxnSpLocks/>
            <a:stCxn id="36" idx="1"/>
            <a:endCxn id="30" idx="2"/>
          </p:cNvCxnSpPr>
          <p:nvPr/>
        </p:nvCxnSpPr>
        <p:spPr>
          <a:xfrm flipV="1">
            <a:off x="5146714" y="3119670"/>
            <a:ext cx="0" cy="18853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4" name="Connector: Elbow 1023">
            <a:extLst>
              <a:ext uri="{FF2B5EF4-FFF2-40B4-BE49-F238E27FC236}">
                <a16:creationId xmlns:a16="http://schemas.microsoft.com/office/drawing/2014/main" id="{F9E95466-539E-46B1-A89E-A4141AE5A69F}"/>
              </a:ext>
            </a:extLst>
          </p:cNvPr>
          <p:cNvCxnSpPr>
            <a:cxnSpLocks/>
            <a:stCxn id="17" idx="3"/>
            <a:endCxn id="30" idx="1"/>
          </p:cNvCxnSpPr>
          <p:nvPr/>
        </p:nvCxnSpPr>
        <p:spPr>
          <a:xfrm flipV="1">
            <a:off x="4116378" y="2936783"/>
            <a:ext cx="521377" cy="137042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nector: Elbow 69">
            <a:extLst>
              <a:ext uri="{FF2B5EF4-FFF2-40B4-BE49-F238E27FC236}">
                <a16:creationId xmlns:a16="http://schemas.microsoft.com/office/drawing/2014/main" id="{9C614C18-9A29-451E-9FD4-509053D50545}"/>
              </a:ext>
            </a:extLst>
          </p:cNvPr>
          <p:cNvCxnSpPr>
            <a:cxnSpLocks/>
            <a:stCxn id="14" idx="3"/>
            <a:endCxn id="30" idx="0"/>
          </p:cNvCxnSpPr>
          <p:nvPr/>
        </p:nvCxnSpPr>
        <p:spPr>
          <a:xfrm>
            <a:off x="4116378" y="1320214"/>
            <a:ext cx="1030336" cy="143368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0" name="Rectangle 1039">
            <a:extLst>
              <a:ext uri="{FF2B5EF4-FFF2-40B4-BE49-F238E27FC236}">
                <a16:creationId xmlns:a16="http://schemas.microsoft.com/office/drawing/2014/main" id="{D3EBF44C-9325-4302-9C25-1483972763C3}"/>
              </a:ext>
            </a:extLst>
          </p:cNvPr>
          <p:cNvSpPr/>
          <p:nvPr/>
        </p:nvSpPr>
        <p:spPr>
          <a:xfrm>
            <a:off x="1486946" y="2495606"/>
            <a:ext cx="1368727" cy="928666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b="1" dirty="0"/>
              <a:t>“MIDDLEWARE”</a:t>
            </a:r>
            <a:endParaRPr lang="en-US" sz="1200" b="1" dirty="0"/>
          </a:p>
        </p:txBody>
      </p:sp>
      <p:sp>
        <p:nvSpPr>
          <p:cNvPr id="1050" name="Rectangle 1049">
            <a:extLst>
              <a:ext uri="{FF2B5EF4-FFF2-40B4-BE49-F238E27FC236}">
                <a16:creationId xmlns:a16="http://schemas.microsoft.com/office/drawing/2014/main" id="{F00EC474-18FC-4C19-860B-2768E7CA565E}"/>
              </a:ext>
            </a:extLst>
          </p:cNvPr>
          <p:cNvSpPr/>
          <p:nvPr/>
        </p:nvSpPr>
        <p:spPr>
          <a:xfrm>
            <a:off x="1362973" y="906269"/>
            <a:ext cx="5998234" cy="572218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52" name="Straight Connector 1051">
            <a:extLst>
              <a:ext uri="{FF2B5EF4-FFF2-40B4-BE49-F238E27FC236}">
                <a16:creationId xmlns:a16="http://schemas.microsoft.com/office/drawing/2014/main" id="{4964137F-3E8A-4FAF-A597-56556A7C1395}"/>
              </a:ext>
            </a:extLst>
          </p:cNvPr>
          <p:cNvCxnSpPr>
            <a:cxnSpLocks/>
          </p:cNvCxnSpPr>
          <p:nvPr/>
        </p:nvCxnSpPr>
        <p:spPr>
          <a:xfrm flipV="1">
            <a:off x="2893606" y="2470529"/>
            <a:ext cx="4351400" cy="25077"/>
          </a:xfrm>
          <a:prstGeom prst="line">
            <a:avLst/>
          </a:prstGeom>
          <a:ln w="12700"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0B205685-4F83-413B-86A0-405A408E0ADD}"/>
              </a:ext>
            </a:extLst>
          </p:cNvPr>
          <p:cNvCxnSpPr>
            <a:cxnSpLocks/>
          </p:cNvCxnSpPr>
          <p:nvPr/>
        </p:nvCxnSpPr>
        <p:spPr>
          <a:xfrm flipV="1">
            <a:off x="2893606" y="3397814"/>
            <a:ext cx="4351400" cy="25077"/>
          </a:xfrm>
          <a:prstGeom prst="line">
            <a:avLst/>
          </a:prstGeom>
          <a:ln w="12700">
            <a:prstDash val="sys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53" name="TextBox 1052">
            <a:extLst>
              <a:ext uri="{FF2B5EF4-FFF2-40B4-BE49-F238E27FC236}">
                <a16:creationId xmlns:a16="http://schemas.microsoft.com/office/drawing/2014/main" id="{B42E7D5C-AA10-4D94-A443-85905D80CB08}"/>
              </a:ext>
            </a:extLst>
          </p:cNvPr>
          <p:cNvSpPr txBox="1"/>
          <p:nvPr/>
        </p:nvSpPr>
        <p:spPr>
          <a:xfrm>
            <a:off x="3040565" y="4483948"/>
            <a:ext cx="1562672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400" i="1" dirty="0"/>
              <a:t>api</a:t>
            </a:r>
            <a:r>
              <a:rPr lang="en-US" sz="1400" i="1" dirty="0"/>
              <a:t>/locations*</a:t>
            </a:r>
          </a:p>
          <a:p>
            <a:r>
              <a:rPr lang="en-US" sz="1400" i="1" dirty="0" err="1"/>
              <a:t>api</a:t>
            </a:r>
            <a:r>
              <a:rPr lang="en-US" sz="1400" i="1" dirty="0"/>
              <a:t>/&lt;state&gt;*</a:t>
            </a:r>
          </a:p>
          <a:p>
            <a:endParaRPr lang="en-US" sz="1400" i="1" dirty="0"/>
          </a:p>
          <a:p>
            <a:r>
              <a:rPr lang="en-US" sz="1400" i="1" dirty="0" err="1"/>
              <a:t>Render_templates</a:t>
            </a:r>
            <a:r>
              <a:rPr lang="en-US" sz="1400" i="1" dirty="0"/>
              <a:t>:</a:t>
            </a:r>
          </a:p>
          <a:p>
            <a:r>
              <a:rPr lang="en-US" sz="1400" i="1" dirty="0"/>
              <a:t>/home</a:t>
            </a:r>
          </a:p>
          <a:p>
            <a:r>
              <a:rPr lang="es-MX" sz="1400" i="1" dirty="0"/>
              <a:t>/</a:t>
            </a:r>
            <a:r>
              <a:rPr lang="es-MX" sz="1400" i="1" dirty="0" err="1"/>
              <a:t>map</a:t>
            </a:r>
            <a:endParaRPr lang="es-MX" sz="1400" i="1" dirty="0"/>
          </a:p>
          <a:p>
            <a:r>
              <a:rPr lang="es-MX" sz="1400" i="1" dirty="0"/>
              <a:t>/data</a:t>
            </a:r>
          </a:p>
        </p:txBody>
      </p:sp>
      <p:sp>
        <p:nvSpPr>
          <p:cNvPr id="1054" name="TextBox 1053">
            <a:extLst>
              <a:ext uri="{FF2B5EF4-FFF2-40B4-BE49-F238E27FC236}">
                <a16:creationId xmlns:a16="http://schemas.microsoft.com/office/drawing/2014/main" id="{10AB0252-DCAB-48E0-B93C-E17A5FE6682E}"/>
              </a:ext>
            </a:extLst>
          </p:cNvPr>
          <p:cNvSpPr txBox="1"/>
          <p:nvPr/>
        </p:nvSpPr>
        <p:spPr>
          <a:xfrm>
            <a:off x="6054314" y="1655217"/>
            <a:ext cx="6983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/>
              <a:t>map.js</a:t>
            </a:r>
          </a:p>
          <a:p>
            <a:r>
              <a:rPr lang="en-US" sz="1400" i="1" dirty="0"/>
              <a:t>data.js</a:t>
            </a:r>
          </a:p>
        </p:txBody>
      </p:sp>
      <p:sp>
        <p:nvSpPr>
          <p:cNvPr id="1063" name="TextBox 1062">
            <a:extLst>
              <a:ext uri="{FF2B5EF4-FFF2-40B4-BE49-F238E27FC236}">
                <a16:creationId xmlns:a16="http://schemas.microsoft.com/office/drawing/2014/main" id="{0B5C0957-EFBA-400D-925D-D5C69D2D3B8C}"/>
              </a:ext>
            </a:extLst>
          </p:cNvPr>
          <p:cNvSpPr txBox="1"/>
          <p:nvPr/>
        </p:nvSpPr>
        <p:spPr>
          <a:xfrm>
            <a:off x="3633324" y="1547495"/>
            <a:ext cx="97529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home.html</a:t>
            </a:r>
          </a:p>
          <a:p>
            <a:r>
              <a:rPr lang="en-US" sz="1400" i="1" dirty="0"/>
              <a:t>map.html</a:t>
            </a:r>
          </a:p>
          <a:p>
            <a:r>
              <a:rPr lang="en-US" sz="1400" i="1" dirty="0"/>
              <a:t>data.html</a:t>
            </a:r>
          </a:p>
        </p:txBody>
      </p:sp>
      <p:pic>
        <p:nvPicPr>
          <p:cNvPr id="1077" name="Picture 4" descr="Heroku Logo Download Vector">
            <a:extLst>
              <a:ext uri="{FF2B5EF4-FFF2-40B4-BE49-F238E27FC236}">
                <a16:creationId xmlns:a16="http://schemas.microsoft.com/office/drawing/2014/main" id="{24BDD788-A7A7-4550-A371-B668D02E65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404" b="34088"/>
          <a:stretch/>
        </p:blipFill>
        <p:spPr bwMode="auto">
          <a:xfrm>
            <a:off x="9342130" y="6203050"/>
            <a:ext cx="1002230" cy="32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78" name="Rectangle 1077">
            <a:extLst>
              <a:ext uri="{FF2B5EF4-FFF2-40B4-BE49-F238E27FC236}">
                <a16:creationId xmlns:a16="http://schemas.microsoft.com/office/drawing/2014/main" id="{C73844C9-07EC-4FD1-BB7A-FAB733A6E841}"/>
              </a:ext>
            </a:extLst>
          </p:cNvPr>
          <p:cNvSpPr/>
          <p:nvPr/>
        </p:nvSpPr>
        <p:spPr>
          <a:xfrm>
            <a:off x="7538986" y="915391"/>
            <a:ext cx="3763264" cy="572218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82" name="Graphic 1081" descr="Open folder">
            <a:extLst>
              <a:ext uri="{FF2B5EF4-FFF2-40B4-BE49-F238E27FC236}">
                <a16:creationId xmlns:a16="http://schemas.microsoft.com/office/drawing/2014/main" id="{43F5F3C4-1721-4F4A-9EE8-1EE6DF05A4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54157" y="2007370"/>
            <a:ext cx="360000" cy="360000"/>
          </a:xfrm>
          <a:prstGeom prst="rect">
            <a:avLst/>
          </a:prstGeom>
        </p:spPr>
      </p:pic>
      <p:pic>
        <p:nvPicPr>
          <p:cNvPr id="1084" name="Graphic 1083" descr="Paper">
            <a:extLst>
              <a:ext uri="{FF2B5EF4-FFF2-40B4-BE49-F238E27FC236}">
                <a16:creationId xmlns:a16="http://schemas.microsoft.com/office/drawing/2014/main" id="{7B25CD76-0E86-4820-99C2-981845B297F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654157" y="1034702"/>
            <a:ext cx="270000" cy="270000"/>
          </a:xfrm>
          <a:prstGeom prst="rect">
            <a:avLst/>
          </a:prstGeom>
        </p:spPr>
      </p:pic>
      <p:sp>
        <p:nvSpPr>
          <p:cNvPr id="1085" name="TextBox 1084">
            <a:extLst>
              <a:ext uri="{FF2B5EF4-FFF2-40B4-BE49-F238E27FC236}">
                <a16:creationId xmlns:a16="http://schemas.microsoft.com/office/drawing/2014/main" id="{3FD20E55-7C10-4423-BA10-209293BD80CF}"/>
              </a:ext>
            </a:extLst>
          </p:cNvPr>
          <p:cNvSpPr txBox="1"/>
          <p:nvPr/>
        </p:nvSpPr>
        <p:spPr>
          <a:xfrm>
            <a:off x="7981747" y="1013870"/>
            <a:ext cx="6934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app.py</a:t>
            </a:r>
          </a:p>
        </p:txBody>
      </p:sp>
      <p:pic>
        <p:nvPicPr>
          <p:cNvPr id="1086" name="Graphic 1085" descr="Paper">
            <a:extLst>
              <a:ext uri="{FF2B5EF4-FFF2-40B4-BE49-F238E27FC236}">
                <a16:creationId xmlns:a16="http://schemas.microsoft.com/office/drawing/2014/main" id="{72DD692B-D6E0-4BF1-96F2-DD41570E2F1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654157" y="1353402"/>
            <a:ext cx="270000" cy="270000"/>
          </a:xfrm>
          <a:prstGeom prst="rect">
            <a:avLst/>
          </a:prstGeom>
        </p:spPr>
      </p:pic>
      <p:sp>
        <p:nvSpPr>
          <p:cNvPr id="1087" name="TextBox 1086">
            <a:extLst>
              <a:ext uri="{FF2B5EF4-FFF2-40B4-BE49-F238E27FC236}">
                <a16:creationId xmlns:a16="http://schemas.microsoft.com/office/drawing/2014/main" id="{85C13409-C2E3-48CC-93B5-C3D89E2A8228}"/>
              </a:ext>
            </a:extLst>
          </p:cNvPr>
          <p:cNvSpPr txBox="1"/>
          <p:nvPr/>
        </p:nvSpPr>
        <p:spPr>
          <a:xfrm>
            <a:off x="7981747" y="1332570"/>
            <a:ext cx="7499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err="1"/>
              <a:t>Procfile</a:t>
            </a:r>
            <a:endParaRPr lang="en-US" sz="1400" b="1" dirty="0"/>
          </a:p>
        </p:txBody>
      </p:sp>
      <p:pic>
        <p:nvPicPr>
          <p:cNvPr id="64" name="Graphic 63" descr="Paper">
            <a:extLst>
              <a:ext uri="{FF2B5EF4-FFF2-40B4-BE49-F238E27FC236}">
                <a16:creationId xmlns:a16="http://schemas.microsoft.com/office/drawing/2014/main" id="{4062BDC9-FC21-4775-B327-53508631FB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654157" y="1692849"/>
            <a:ext cx="270000" cy="270000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DF93A869-24C3-44AE-B3BB-FB0819998EA6}"/>
              </a:ext>
            </a:extLst>
          </p:cNvPr>
          <p:cNvSpPr txBox="1"/>
          <p:nvPr/>
        </p:nvSpPr>
        <p:spPr>
          <a:xfrm>
            <a:off x="7981747" y="1672017"/>
            <a:ext cx="14051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Requirement.txt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E883DC29-0D71-4C6D-AC7D-528CF441CCB1}"/>
              </a:ext>
            </a:extLst>
          </p:cNvPr>
          <p:cNvSpPr txBox="1"/>
          <p:nvPr/>
        </p:nvSpPr>
        <p:spPr>
          <a:xfrm>
            <a:off x="7981747" y="2029410"/>
            <a:ext cx="9427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Templates</a:t>
            </a:r>
          </a:p>
        </p:txBody>
      </p:sp>
      <p:pic>
        <p:nvPicPr>
          <p:cNvPr id="68" name="Graphic 67" descr="Paper">
            <a:extLst>
              <a:ext uri="{FF2B5EF4-FFF2-40B4-BE49-F238E27FC236}">
                <a16:creationId xmlns:a16="http://schemas.microsoft.com/office/drawing/2014/main" id="{C03F34E4-DFD3-46AA-8A6E-6850ABA97E7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39939" y="2391881"/>
            <a:ext cx="270000" cy="270000"/>
          </a:xfrm>
          <a:prstGeom prst="rect">
            <a:avLst/>
          </a:prstGeom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E0C89575-2D69-4039-964D-A885A2D65EAB}"/>
              </a:ext>
            </a:extLst>
          </p:cNvPr>
          <p:cNvSpPr txBox="1"/>
          <p:nvPr/>
        </p:nvSpPr>
        <p:spPr>
          <a:xfrm>
            <a:off x="8569762" y="2371049"/>
            <a:ext cx="10085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home.html</a:t>
            </a:r>
          </a:p>
        </p:txBody>
      </p:sp>
      <p:pic>
        <p:nvPicPr>
          <p:cNvPr id="71" name="Graphic 70" descr="Paper">
            <a:extLst>
              <a:ext uri="{FF2B5EF4-FFF2-40B4-BE49-F238E27FC236}">
                <a16:creationId xmlns:a16="http://schemas.microsoft.com/office/drawing/2014/main" id="{C6DE9023-A66E-46CA-90A0-1092DF4D755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39939" y="2710581"/>
            <a:ext cx="270000" cy="270000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BE504519-FF16-433C-A510-B222901BE4F8}"/>
              </a:ext>
            </a:extLst>
          </p:cNvPr>
          <p:cNvSpPr txBox="1"/>
          <p:nvPr/>
        </p:nvSpPr>
        <p:spPr>
          <a:xfrm>
            <a:off x="8569762" y="2689749"/>
            <a:ext cx="9107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map.html</a:t>
            </a:r>
          </a:p>
        </p:txBody>
      </p:sp>
      <p:pic>
        <p:nvPicPr>
          <p:cNvPr id="73" name="Graphic 72" descr="Paper">
            <a:extLst>
              <a:ext uri="{FF2B5EF4-FFF2-40B4-BE49-F238E27FC236}">
                <a16:creationId xmlns:a16="http://schemas.microsoft.com/office/drawing/2014/main" id="{F8E17250-067B-4379-8582-517D51AA2D0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39939" y="3050028"/>
            <a:ext cx="270000" cy="270000"/>
          </a:xfrm>
          <a:prstGeom prst="rect">
            <a:avLst/>
          </a:prstGeom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7001510E-0260-4D89-B4DE-14FA6BB2F66F}"/>
              </a:ext>
            </a:extLst>
          </p:cNvPr>
          <p:cNvSpPr txBox="1"/>
          <p:nvPr/>
        </p:nvSpPr>
        <p:spPr>
          <a:xfrm>
            <a:off x="8569762" y="3029196"/>
            <a:ext cx="9121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data.html</a:t>
            </a:r>
          </a:p>
        </p:txBody>
      </p:sp>
      <p:cxnSp>
        <p:nvCxnSpPr>
          <p:cNvPr id="78" name="Connector: Elbow 77">
            <a:extLst>
              <a:ext uri="{FF2B5EF4-FFF2-40B4-BE49-F238E27FC236}">
                <a16:creationId xmlns:a16="http://schemas.microsoft.com/office/drawing/2014/main" id="{70CC451E-BE6A-40DF-B136-AFF3ED1FB2AB}"/>
              </a:ext>
            </a:extLst>
          </p:cNvPr>
          <p:cNvCxnSpPr>
            <a:cxnSpLocks/>
            <a:stCxn id="1082" idx="2"/>
            <a:endCxn id="68" idx="1"/>
          </p:cNvCxnSpPr>
          <p:nvPr/>
        </p:nvCxnSpPr>
        <p:spPr>
          <a:xfrm rot="16200000" flipH="1">
            <a:off x="8007293" y="2194234"/>
            <a:ext cx="159511" cy="505782"/>
          </a:xfrm>
          <a:prstGeom prst="bentConnector2">
            <a:avLst/>
          </a:prstGeom>
          <a:ln>
            <a:solidFill>
              <a:srgbClr val="79C90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2" name="Graphic 171" descr="Open folder">
            <a:extLst>
              <a:ext uri="{FF2B5EF4-FFF2-40B4-BE49-F238E27FC236}">
                <a16:creationId xmlns:a16="http://schemas.microsoft.com/office/drawing/2014/main" id="{3C67F64A-6860-42A2-996F-8269756EDC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94334" y="3309180"/>
            <a:ext cx="360000" cy="360000"/>
          </a:xfrm>
          <a:prstGeom prst="rect">
            <a:avLst/>
          </a:prstGeom>
        </p:spPr>
      </p:pic>
      <p:sp>
        <p:nvSpPr>
          <p:cNvPr id="173" name="TextBox 172">
            <a:extLst>
              <a:ext uri="{FF2B5EF4-FFF2-40B4-BE49-F238E27FC236}">
                <a16:creationId xmlns:a16="http://schemas.microsoft.com/office/drawing/2014/main" id="{8675AEF4-CE21-40DA-A715-F829931232C7}"/>
              </a:ext>
            </a:extLst>
          </p:cNvPr>
          <p:cNvSpPr txBox="1"/>
          <p:nvPr/>
        </p:nvSpPr>
        <p:spPr>
          <a:xfrm>
            <a:off x="8021924" y="3331220"/>
            <a:ext cx="5996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Static</a:t>
            </a:r>
          </a:p>
        </p:txBody>
      </p:sp>
      <p:pic>
        <p:nvPicPr>
          <p:cNvPr id="80" name="Graphic 79" descr="Open folder">
            <a:extLst>
              <a:ext uri="{FF2B5EF4-FFF2-40B4-BE49-F238E27FC236}">
                <a16:creationId xmlns:a16="http://schemas.microsoft.com/office/drawing/2014/main" id="{6FCD3480-6164-43F5-B604-84C40B9020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40842" y="3513385"/>
            <a:ext cx="360000" cy="360000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id="{01645F99-AA58-4C92-967B-3D95EA7359DD}"/>
              </a:ext>
            </a:extLst>
          </p:cNvPr>
          <p:cNvSpPr txBox="1"/>
          <p:nvPr/>
        </p:nvSpPr>
        <p:spPr>
          <a:xfrm>
            <a:off x="8668432" y="3535425"/>
            <a:ext cx="4042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err="1"/>
              <a:t>css</a:t>
            </a:r>
            <a:endParaRPr lang="en-US" sz="1400" b="1" dirty="0"/>
          </a:p>
        </p:txBody>
      </p:sp>
      <p:pic>
        <p:nvPicPr>
          <p:cNvPr id="83" name="Graphic 82" descr="Paper">
            <a:extLst>
              <a:ext uri="{FF2B5EF4-FFF2-40B4-BE49-F238E27FC236}">
                <a16:creationId xmlns:a16="http://schemas.microsoft.com/office/drawing/2014/main" id="{122D497E-BCAA-4DF9-AE70-00ED3E2807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709985" y="3909046"/>
            <a:ext cx="270000" cy="270000"/>
          </a:xfrm>
          <a:prstGeom prst="rect">
            <a:avLst/>
          </a:prstGeom>
        </p:spPr>
      </p:pic>
      <p:sp>
        <p:nvSpPr>
          <p:cNvPr id="84" name="TextBox 83">
            <a:extLst>
              <a:ext uri="{FF2B5EF4-FFF2-40B4-BE49-F238E27FC236}">
                <a16:creationId xmlns:a16="http://schemas.microsoft.com/office/drawing/2014/main" id="{113B4EC4-0D2F-4408-80A8-69BB69A42F24}"/>
              </a:ext>
            </a:extLst>
          </p:cNvPr>
          <p:cNvSpPr txBox="1"/>
          <p:nvPr/>
        </p:nvSpPr>
        <p:spPr>
          <a:xfrm>
            <a:off x="8939808" y="3888214"/>
            <a:ext cx="23624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style.css, Leaflet.css, </a:t>
            </a:r>
          </a:p>
          <a:p>
            <a:r>
              <a:rPr lang="en-US" sz="1400" b="1" dirty="0"/>
              <a:t>LeafletCluster.css, Default.css</a:t>
            </a:r>
          </a:p>
        </p:txBody>
      </p:sp>
      <p:cxnSp>
        <p:nvCxnSpPr>
          <p:cNvPr id="189" name="Connector: Elbow 188">
            <a:extLst>
              <a:ext uri="{FF2B5EF4-FFF2-40B4-BE49-F238E27FC236}">
                <a16:creationId xmlns:a16="http://schemas.microsoft.com/office/drawing/2014/main" id="{66653198-1591-4D07-B1E7-A80F6C50AEC3}"/>
              </a:ext>
            </a:extLst>
          </p:cNvPr>
          <p:cNvCxnSpPr>
            <a:cxnSpLocks/>
            <a:stCxn id="172" idx="2"/>
            <a:endCxn id="80" idx="1"/>
          </p:cNvCxnSpPr>
          <p:nvPr/>
        </p:nvCxnSpPr>
        <p:spPr>
          <a:xfrm rot="16200000" flipH="1">
            <a:off x="8095486" y="3448028"/>
            <a:ext cx="24205" cy="466508"/>
          </a:xfrm>
          <a:prstGeom prst="bentConnector2">
            <a:avLst/>
          </a:prstGeom>
          <a:ln>
            <a:solidFill>
              <a:srgbClr val="79C90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Connector: Elbow 191">
            <a:extLst>
              <a:ext uri="{FF2B5EF4-FFF2-40B4-BE49-F238E27FC236}">
                <a16:creationId xmlns:a16="http://schemas.microsoft.com/office/drawing/2014/main" id="{568A384B-4125-4381-BD09-4E5FA4BA15D2}"/>
              </a:ext>
            </a:extLst>
          </p:cNvPr>
          <p:cNvCxnSpPr>
            <a:cxnSpLocks/>
            <a:stCxn id="80" idx="2"/>
            <a:endCxn id="83" idx="1"/>
          </p:cNvCxnSpPr>
          <p:nvPr/>
        </p:nvCxnSpPr>
        <p:spPr>
          <a:xfrm rot="16200000" flipH="1">
            <a:off x="8530083" y="3864143"/>
            <a:ext cx="170661" cy="189143"/>
          </a:xfrm>
          <a:prstGeom prst="bentConnector2">
            <a:avLst/>
          </a:prstGeom>
          <a:ln>
            <a:solidFill>
              <a:srgbClr val="79C90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7" name="Graphic 196" descr="Open folder">
            <a:extLst>
              <a:ext uri="{FF2B5EF4-FFF2-40B4-BE49-F238E27FC236}">
                <a16:creationId xmlns:a16="http://schemas.microsoft.com/office/drawing/2014/main" id="{8005863E-D366-4952-9FB3-7E24E9A6CC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81019" y="4255023"/>
            <a:ext cx="360000" cy="360000"/>
          </a:xfrm>
          <a:prstGeom prst="rect">
            <a:avLst/>
          </a:prstGeom>
        </p:spPr>
      </p:pic>
      <p:sp>
        <p:nvSpPr>
          <p:cNvPr id="198" name="TextBox 197">
            <a:extLst>
              <a:ext uri="{FF2B5EF4-FFF2-40B4-BE49-F238E27FC236}">
                <a16:creationId xmlns:a16="http://schemas.microsoft.com/office/drawing/2014/main" id="{59F4C54C-0506-44A4-AD3B-132DB8611D6E}"/>
              </a:ext>
            </a:extLst>
          </p:cNvPr>
          <p:cNvSpPr txBox="1"/>
          <p:nvPr/>
        </p:nvSpPr>
        <p:spPr>
          <a:xfrm>
            <a:off x="8708609" y="4277063"/>
            <a:ext cx="3032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err="1"/>
              <a:t>js</a:t>
            </a:r>
            <a:endParaRPr lang="en-US" sz="1400" b="1" dirty="0"/>
          </a:p>
        </p:txBody>
      </p:sp>
      <p:pic>
        <p:nvPicPr>
          <p:cNvPr id="199" name="Graphic 198" descr="Paper">
            <a:extLst>
              <a:ext uri="{FF2B5EF4-FFF2-40B4-BE49-F238E27FC236}">
                <a16:creationId xmlns:a16="http://schemas.microsoft.com/office/drawing/2014/main" id="{CCC274FE-B29F-4ACD-BBFA-6BC7F4918E9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750162" y="4621929"/>
            <a:ext cx="270000" cy="270000"/>
          </a:xfrm>
          <a:prstGeom prst="rect">
            <a:avLst/>
          </a:prstGeom>
        </p:spPr>
      </p:pic>
      <p:sp>
        <p:nvSpPr>
          <p:cNvPr id="200" name="TextBox 199">
            <a:extLst>
              <a:ext uri="{FF2B5EF4-FFF2-40B4-BE49-F238E27FC236}">
                <a16:creationId xmlns:a16="http://schemas.microsoft.com/office/drawing/2014/main" id="{BD8BBB69-CC8E-4951-8010-5E29AD419820}"/>
              </a:ext>
            </a:extLst>
          </p:cNvPr>
          <p:cNvSpPr txBox="1"/>
          <p:nvPr/>
        </p:nvSpPr>
        <p:spPr>
          <a:xfrm>
            <a:off x="8979985" y="4601097"/>
            <a:ext cx="8031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config.js</a:t>
            </a:r>
          </a:p>
        </p:txBody>
      </p:sp>
      <p:cxnSp>
        <p:nvCxnSpPr>
          <p:cNvPr id="201" name="Connector: Elbow 200">
            <a:extLst>
              <a:ext uri="{FF2B5EF4-FFF2-40B4-BE49-F238E27FC236}">
                <a16:creationId xmlns:a16="http://schemas.microsoft.com/office/drawing/2014/main" id="{ACBD3390-365B-4AAC-AF35-89C1BF509A9E}"/>
              </a:ext>
            </a:extLst>
          </p:cNvPr>
          <p:cNvCxnSpPr>
            <a:cxnSpLocks/>
            <a:stCxn id="172" idx="2"/>
            <a:endCxn id="197" idx="1"/>
          </p:cNvCxnSpPr>
          <p:nvPr/>
        </p:nvCxnSpPr>
        <p:spPr>
          <a:xfrm rot="16200000" flipH="1">
            <a:off x="7744755" y="3798758"/>
            <a:ext cx="765843" cy="506685"/>
          </a:xfrm>
          <a:prstGeom prst="bentConnector2">
            <a:avLst/>
          </a:prstGeom>
          <a:ln>
            <a:solidFill>
              <a:srgbClr val="79C90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Connector: Elbow 201">
            <a:extLst>
              <a:ext uri="{FF2B5EF4-FFF2-40B4-BE49-F238E27FC236}">
                <a16:creationId xmlns:a16="http://schemas.microsoft.com/office/drawing/2014/main" id="{C256F59A-11CF-4916-AFC1-87656E799D4C}"/>
              </a:ext>
            </a:extLst>
          </p:cNvPr>
          <p:cNvCxnSpPr>
            <a:cxnSpLocks/>
            <a:endCxn id="199" idx="1"/>
          </p:cNvCxnSpPr>
          <p:nvPr/>
        </p:nvCxnSpPr>
        <p:spPr>
          <a:xfrm rot="16200000" flipH="1">
            <a:off x="8570260" y="4577026"/>
            <a:ext cx="170661" cy="189143"/>
          </a:xfrm>
          <a:prstGeom prst="bentConnector2">
            <a:avLst/>
          </a:prstGeom>
          <a:ln>
            <a:solidFill>
              <a:srgbClr val="79C90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Connector: Elbow 204">
            <a:extLst>
              <a:ext uri="{FF2B5EF4-FFF2-40B4-BE49-F238E27FC236}">
                <a16:creationId xmlns:a16="http://schemas.microsoft.com/office/drawing/2014/main" id="{63C46424-F656-4630-8762-048CBA5AD2B3}"/>
              </a:ext>
            </a:extLst>
          </p:cNvPr>
          <p:cNvCxnSpPr>
            <a:cxnSpLocks/>
            <a:stCxn id="1082" idx="2"/>
            <a:endCxn id="71" idx="1"/>
          </p:cNvCxnSpPr>
          <p:nvPr/>
        </p:nvCxnSpPr>
        <p:spPr>
          <a:xfrm rot="16200000" flipH="1">
            <a:off x="7847943" y="2353584"/>
            <a:ext cx="478211" cy="505782"/>
          </a:xfrm>
          <a:prstGeom prst="bentConnector2">
            <a:avLst/>
          </a:prstGeom>
          <a:ln>
            <a:solidFill>
              <a:srgbClr val="79C90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Connector: Elbow 207">
            <a:extLst>
              <a:ext uri="{FF2B5EF4-FFF2-40B4-BE49-F238E27FC236}">
                <a16:creationId xmlns:a16="http://schemas.microsoft.com/office/drawing/2014/main" id="{1E7B47A0-2007-4A48-BE93-FB399AD7CE3F}"/>
              </a:ext>
            </a:extLst>
          </p:cNvPr>
          <p:cNvCxnSpPr>
            <a:cxnSpLocks/>
            <a:stCxn id="1082" idx="2"/>
            <a:endCxn id="73" idx="1"/>
          </p:cNvCxnSpPr>
          <p:nvPr/>
        </p:nvCxnSpPr>
        <p:spPr>
          <a:xfrm rot="16200000" flipH="1">
            <a:off x="7678219" y="2523308"/>
            <a:ext cx="817658" cy="505782"/>
          </a:xfrm>
          <a:prstGeom prst="bentConnector2">
            <a:avLst/>
          </a:prstGeom>
          <a:ln>
            <a:solidFill>
              <a:srgbClr val="79C90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8" name="Graphic 97" descr="Paper">
            <a:extLst>
              <a:ext uri="{FF2B5EF4-FFF2-40B4-BE49-F238E27FC236}">
                <a16:creationId xmlns:a16="http://schemas.microsoft.com/office/drawing/2014/main" id="{A89527B2-0F05-4507-886E-7A914C87909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764538" y="4895100"/>
            <a:ext cx="270000" cy="270000"/>
          </a:xfrm>
          <a:prstGeom prst="rect">
            <a:avLst/>
          </a:prstGeom>
        </p:spPr>
      </p:pic>
      <p:sp>
        <p:nvSpPr>
          <p:cNvPr id="100" name="TextBox 99">
            <a:extLst>
              <a:ext uri="{FF2B5EF4-FFF2-40B4-BE49-F238E27FC236}">
                <a16:creationId xmlns:a16="http://schemas.microsoft.com/office/drawing/2014/main" id="{6F667172-D1D9-4E40-AE62-35B24ED5343D}"/>
              </a:ext>
            </a:extLst>
          </p:cNvPr>
          <p:cNvSpPr txBox="1"/>
          <p:nvPr/>
        </p:nvSpPr>
        <p:spPr>
          <a:xfrm>
            <a:off x="8994361" y="4874268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map.js</a:t>
            </a:r>
          </a:p>
        </p:txBody>
      </p:sp>
      <p:pic>
        <p:nvPicPr>
          <p:cNvPr id="102" name="Graphic 101" descr="Paper">
            <a:extLst>
              <a:ext uri="{FF2B5EF4-FFF2-40B4-BE49-F238E27FC236}">
                <a16:creationId xmlns:a16="http://schemas.microsoft.com/office/drawing/2014/main" id="{1A4A0BC2-40B1-4DB5-BF8C-60B5FCBFDF5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773086" y="5188442"/>
            <a:ext cx="270000" cy="270000"/>
          </a:xfrm>
          <a:prstGeom prst="rect">
            <a:avLst/>
          </a:prstGeom>
        </p:spPr>
      </p:pic>
      <p:sp>
        <p:nvSpPr>
          <p:cNvPr id="103" name="TextBox 102">
            <a:extLst>
              <a:ext uri="{FF2B5EF4-FFF2-40B4-BE49-F238E27FC236}">
                <a16:creationId xmlns:a16="http://schemas.microsoft.com/office/drawing/2014/main" id="{82C192BF-CC0E-4263-ADD7-129696F0A665}"/>
              </a:ext>
            </a:extLst>
          </p:cNvPr>
          <p:cNvSpPr txBox="1"/>
          <p:nvPr/>
        </p:nvSpPr>
        <p:spPr>
          <a:xfrm>
            <a:off x="9002909" y="5167610"/>
            <a:ext cx="6830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data.js</a:t>
            </a:r>
          </a:p>
        </p:txBody>
      </p:sp>
      <p:cxnSp>
        <p:nvCxnSpPr>
          <p:cNvPr id="219" name="Connector: Elbow 218">
            <a:extLst>
              <a:ext uri="{FF2B5EF4-FFF2-40B4-BE49-F238E27FC236}">
                <a16:creationId xmlns:a16="http://schemas.microsoft.com/office/drawing/2014/main" id="{E0F9254F-D4C3-4239-89B2-989DADF3B21F}"/>
              </a:ext>
            </a:extLst>
          </p:cNvPr>
          <p:cNvCxnSpPr>
            <a:cxnSpLocks/>
            <a:endCxn id="98" idx="1"/>
          </p:cNvCxnSpPr>
          <p:nvPr/>
        </p:nvCxnSpPr>
        <p:spPr>
          <a:xfrm rot="16200000" flipH="1">
            <a:off x="8440862" y="4706424"/>
            <a:ext cx="443832" cy="203519"/>
          </a:xfrm>
          <a:prstGeom prst="bentConnector2">
            <a:avLst/>
          </a:prstGeom>
          <a:ln>
            <a:solidFill>
              <a:srgbClr val="79C90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Connector: Elbow 221">
            <a:extLst>
              <a:ext uri="{FF2B5EF4-FFF2-40B4-BE49-F238E27FC236}">
                <a16:creationId xmlns:a16="http://schemas.microsoft.com/office/drawing/2014/main" id="{3DB6ADA1-A7D2-4747-85FC-F25A79641CF9}"/>
              </a:ext>
            </a:extLst>
          </p:cNvPr>
          <p:cNvCxnSpPr>
            <a:cxnSpLocks/>
            <a:endCxn id="102" idx="1"/>
          </p:cNvCxnSpPr>
          <p:nvPr/>
        </p:nvCxnSpPr>
        <p:spPr>
          <a:xfrm rot="16200000" flipH="1">
            <a:off x="8298465" y="4848821"/>
            <a:ext cx="737174" cy="212067"/>
          </a:xfrm>
          <a:prstGeom prst="bentConnector2">
            <a:avLst/>
          </a:prstGeom>
          <a:ln>
            <a:solidFill>
              <a:srgbClr val="79C90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Cylinder 107">
            <a:extLst>
              <a:ext uri="{FF2B5EF4-FFF2-40B4-BE49-F238E27FC236}">
                <a16:creationId xmlns:a16="http://schemas.microsoft.com/office/drawing/2014/main" id="{2CE870C7-C096-4376-A5EE-4CB828396C85}"/>
              </a:ext>
            </a:extLst>
          </p:cNvPr>
          <p:cNvSpPr/>
          <p:nvPr/>
        </p:nvSpPr>
        <p:spPr>
          <a:xfrm>
            <a:off x="7619345" y="6064234"/>
            <a:ext cx="1002230" cy="542116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900" dirty="0"/>
              <a:t>PostgreSQL</a:t>
            </a:r>
            <a:endParaRPr lang="en-US" sz="900" dirty="0"/>
          </a:p>
        </p:txBody>
      </p:sp>
      <p:pic>
        <p:nvPicPr>
          <p:cNvPr id="6150" name="Picture 6" descr="PostgreSQL - Wikipedia, la enciclopedia libre">
            <a:extLst>
              <a:ext uri="{FF2B5EF4-FFF2-40B4-BE49-F238E27FC236}">
                <a16:creationId xmlns:a16="http://schemas.microsoft.com/office/drawing/2014/main" id="{5AE1B685-0E28-4784-9286-3DE7D71421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8900" y="5642166"/>
            <a:ext cx="447452" cy="461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C718E580-6490-4B07-9420-CEEDD60ED4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0009" y="3966832"/>
            <a:ext cx="340374" cy="340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9" name="TextBox 108">
            <a:extLst>
              <a:ext uri="{FF2B5EF4-FFF2-40B4-BE49-F238E27FC236}">
                <a16:creationId xmlns:a16="http://schemas.microsoft.com/office/drawing/2014/main" id="{62FA98E0-7423-4FA9-922C-6EBA2139D5DA}"/>
              </a:ext>
            </a:extLst>
          </p:cNvPr>
          <p:cNvSpPr txBox="1"/>
          <p:nvPr/>
        </p:nvSpPr>
        <p:spPr>
          <a:xfrm>
            <a:off x="2904884" y="6178986"/>
            <a:ext cx="387547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 dirty="0"/>
              <a:t>*https://haunted-america.herokuapp.com/api/locations</a:t>
            </a:r>
          </a:p>
          <a:p>
            <a:r>
              <a:rPr lang="en-US" sz="1200" i="1" dirty="0"/>
              <a:t>*https://haunted-america.herokuapp.com/api/California</a:t>
            </a:r>
          </a:p>
        </p:txBody>
      </p:sp>
      <p:pic>
        <p:nvPicPr>
          <p:cNvPr id="85" name="Graphic 84" descr="Open folder">
            <a:extLst>
              <a:ext uri="{FF2B5EF4-FFF2-40B4-BE49-F238E27FC236}">
                <a16:creationId xmlns:a16="http://schemas.microsoft.com/office/drawing/2014/main" id="{5EBB29FD-A6F3-4A4B-B669-F9C1973E2A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88488" y="5704234"/>
            <a:ext cx="360000" cy="360000"/>
          </a:xfrm>
          <a:prstGeom prst="rect">
            <a:avLst/>
          </a:prstGeom>
        </p:spPr>
      </p:pic>
      <p:sp>
        <p:nvSpPr>
          <p:cNvPr id="86" name="TextBox 85">
            <a:extLst>
              <a:ext uri="{FF2B5EF4-FFF2-40B4-BE49-F238E27FC236}">
                <a16:creationId xmlns:a16="http://schemas.microsoft.com/office/drawing/2014/main" id="{01D2438A-BEEA-452E-BA44-6221840EBD8B}"/>
              </a:ext>
            </a:extLst>
          </p:cNvPr>
          <p:cNvSpPr txBox="1"/>
          <p:nvPr/>
        </p:nvSpPr>
        <p:spPr>
          <a:xfrm>
            <a:off x="8716078" y="5726274"/>
            <a:ext cx="7085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images</a:t>
            </a:r>
          </a:p>
        </p:txBody>
      </p: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D14829C4-E028-4662-9887-6F503F750DD7}"/>
              </a:ext>
            </a:extLst>
          </p:cNvPr>
          <p:cNvCxnSpPr>
            <a:cxnSpLocks/>
            <a:stCxn id="172" idx="2"/>
            <a:endCxn id="85" idx="1"/>
          </p:cNvCxnSpPr>
          <p:nvPr/>
        </p:nvCxnSpPr>
        <p:spPr>
          <a:xfrm rot="16200000" flipH="1">
            <a:off x="7023884" y="4519630"/>
            <a:ext cx="2215054" cy="514154"/>
          </a:xfrm>
          <a:prstGeom prst="bentConnector2">
            <a:avLst/>
          </a:prstGeom>
          <a:ln>
            <a:solidFill>
              <a:srgbClr val="79C90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Connector: Elbow 90">
            <a:extLst>
              <a:ext uri="{FF2B5EF4-FFF2-40B4-BE49-F238E27FC236}">
                <a16:creationId xmlns:a16="http://schemas.microsoft.com/office/drawing/2014/main" id="{7A46D982-8468-4C62-8058-5EC0329CAF87}"/>
              </a:ext>
            </a:extLst>
          </p:cNvPr>
          <p:cNvCxnSpPr>
            <a:cxnSpLocks/>
            <a:endCxn id="22" idx="0"/>
          </p:cNvCxnSpPr>
          <p:nvPr/>
        </p:nvCxnSpPr>
        <p:spPr>
          <a:xfrm flipV="1">
            <a:off x="4116378" y="1335290"/>
            <a:ext cx="2578741" cy="168134"/>
          </a:xfrm>
          <a:prstGeom prst="bentConnector4">
            <a:avLst>
              <a:gd name="adj1" fmla="val 70"/>
              <a:gd name="adj2" fmla="val 18123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Connector: Elbow 100">
            <a:extLst>
              <a:ext uri="{FF2B5EF4-FFF2-40B4-BE49-F238E27FC236}">
                <a16:creationId xmlns:a16="http://schemas.microsoft.com/office/drawing/2014/main" id="{D502A7AB-96EF-4284-B46F-87467466D015}"/>
              </a:ext>
            </a:extLst>
          </p:cNvPr>
          <p:cNvCxnSpPr>
            <a:cxnSpLocks/>
            <a:stCxn id="22" idx="2"/>
            <a:endCxn id="30" idx="3"/>
          </p:cNvCxnSpPr>
          <p:nvPr/>
        </p:nvCxnSpPr>
        <p:spPr>
          <a:xfrm rot="5400000">
            <a:off x="5559316" y="1800979"/>
            <a:ext cx="1232161" cy="103944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897AD499-8618-4618-898B-B1C0F19C410A}"/>
              </a:ext>
            </a:extLst>
          </p:cNvPr>
          <p:cNvSpPr txBox="1"/>
          <p:nvPr/>
        </p:nvSpPr>
        <p:spPr>
          <a:xfrm>
            <a:off x="5413897" y="1508948"/>
            <a:ext cx="51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i="1" dirty="0"/>
              <a:t>CSS</a:t>
            </a:r>
            <a:endParaRPr lang="en-US" i="1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E8FEE2F-765C-49BB-B7ED-4A5102FE7312}"/>
              </a:ext>
            </a:extLst>
          </p:cNvPr>
          <p:cNvSpPr/>
          <p:nvPr/>
        </p:nvSpPr>
        <p:spPr>
          <a:xfrm>
            <a:off x="5438920" y="1512506"/>
            <a:ext cx="483872" cy="36577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2" name="Connector: Elbow 111">
            <a:extLst>
              <a:ext uri="{FF2B5EF4-FFF2-40B4-BE49-F238E27FC236}">
                <a16:creationId xmlns:a16="http://schemas.microsoft.com/office/drawing/2014/main" id="{5722D094-D7A5-476B-B8F3-4A2858AE8B61}"/>
              </a:ext>
            </a:extLst>
          </p:cNvPr>
          <p:cNvCxnSpPr>
            <a:cxnSpLocks/>
            <a:stCxn id="14" idx="3"/>
            <a:endCxn id="41" idx="0"/>
          </p:cNvCxnSpPr>
          <p:nvPr/>
        </p:nvCxnSpPr>
        <p:spPr>
          <a:xfrm>
            <a:off x="4116378" y="1320214"/>
            <a:ext cx="1564478" cy="19229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3" name="Graphic 122" descr="Paper">
            <a:extLst>
              <a:ext uri="{FF2B5EF4-FFF2-40B4-BE49-F238E27FC236}">
                <a16:creationId xmlns:a16="http://schemas.microsoft.com/office/drawing/2014/main" id="{2D66BE62-3A30-4EC0-A867-99726785FFE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769914" y="5489978"/>
            <a:ext cx="270000" cy="270000"/>
          </a:xfrm>
          <a:prstGeom prst="rect">
            <a:avLst/>
          </a:prstGeom>
        </p:spPr>
      </p:pic>
      <p:sp>
        <p:nvSpPr>
          <p:cNvPr id="124" name="TextBox 123">
            <a:extLst>
              <a:ext uri="{FF2B5EF4-FFF2-40B4-BE49-F238E27FC236}">
                <a16:creationId xmlns:a16="http://schemas.microsoft.com/office/drawing/2014/main" id="{ADDCE135-B5A0-40F5-A041-731292B57CF2}"/>
              </a:ext>
            </a:extLst>
          </p:cNvPr>
          <p:cNvSpPr txBox="1"/>
          <p:nvPr/>
        </p:nvSpPr>
        <p:spPr>
          <a:xfrm>
            <a:off x="8999737" y="5469146"/>
            <a:ext cx="13599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LeafletCluster.js</a:t>
            </a:r>
          </a:p>
        </p:txBody>
      </p:sp>
      <p:cxnSp>
        <p:nvCxnSpPr>
          <p:cNvPr id="125" name="Connector: Elbow 124">
            <a:extLst>
              <a:ext uri="{FF2B5EF4-FFF2-40B4-BE49-F238E27FC236}">
                <a16:creationId xmlns:a16="http://schemas.microsoft.com/office/drawing/2014/main" id="{AD3B7133-A14C-4461-A9FC-D240933352D4}"/>
              </a:ext>
            </a:extLst>
          </p:cNvPr>
          <p:cNvCxnSpPr>
            <a:cxnSpLocks/>
            <a:endCxn id="123" idx="1"/>
          </p:cNvCxnSpPr>
          <p:nvPr/>
        </p:nvCxnSpPr>
        <p:spPr>
          <a:xfrm rot="16200000" flipH="1">
            <a:off x="8295293" y="5150357"/>
            <a:ext cx="737174" cy="212067"/>
          </a:xfrm>
          <a:prstGeom prst="bentConnector2">
            <a:avLst/>
          </a:prstGeom>
          <a:ln>
            <a:solidFill>
              <a:srgbClr val="79C90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76284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211C59E-58B6-4775-857D-4A81FDAF20F7}"/>
              </a:ext>
            </a:extLst>
          </p:cNvPr>
          <p:cNvSpPr/>
          <p:nvPr/>
        </p:nvSpPr>
        <p:spPr>
          <a:xfrm>
            <a:off x="-1" y="340374"/>
            <a:ext cx="12151744" cy="412954"/>
          </a:xfrm>
          <a:prstGeom prst="rect">
            <a:avLst/>
          </a:prstGeom>
          <a:solidFill>
            <a:srgbClr val="FE82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CDFD2F6-F793-49CD-BCFC-57F2BBF84E17}"/>
              </a:ext>
            </a:extLst>
          </p:cNvPr>
          <p:cNvSpPr txBox="1"/>
          <p:nvPr/>
        </p:nvSpPr>
        <p:spPr>
          <a:xfrm>
            <a:off x="131506" y="310878"/>
            <a:ext cx="43139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Coding &gt; app.py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00F8661-0C58-4010-8656-0177E746D3F1}"/>
              </a:ext>
            </a:extLst>
          </p:cNvPr>
          <p:cNvSpPr txBox="1"/>
          <p:nvPr/>
        </p:nvSpPr>
        <p:spPr>
          <a:xfrm>
            <a:off x="11445371" y="6478457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200" b="1" dirty="0">
                <a:solidFill>
                  <a:srgbClr val="79C901"/>
                </a:solidFill>
              </a:rPr>
              <a:t>5</a:t>
            </a:r>
            <a:endParaRPr lang="en-US" sz="1200" b="1" dirty="0">
              <a:solidFill>
                <a:srgbClr val="79C901"/>
              </a:solidFill>
            </a:endParaRPr>
          </a:p>
        </p:txBody>
      </p:sp>
      <p:pic>
        <p:nvPicPr>
          <p:cNvPr id="1026" name="Picture 2" descr="Download Halloween Pumpkin File HQ PNG Image | FreePNGImg">
            <a:extLst>
              <a:ext uri="{FF2B5EF4-FFF2-40B4-BE49-F238E27FC236}">
                <a16:creationId xmlns:a16="http://schemas.microsoft.com/office/drawing/2014/main" id="{3DD8C7E2-A44A-437B-BB5B-90E2C368F8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71225" y="28755"/>
            <a:ext cx="1011506" cy="993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49EA3A4-46CD-4835-AD02-0F559B68B877}"/>
              </a:ext>
            </a:extLst>
          </p:cNvPr>
          <p:cNvSpPr txBox="1"/>
          <p:nvPr/>
        </p:nvSpPr>
        <p:spPr>
          <a:xfrm>
            <a:off x="5541559" y="1064947"/>
            <a:ext cx="472506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7800" indent="-17780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dirty="0"/>
              <a:t>Connection to </a:t>
            </a:r>
            <a:r>
              <a:rPr lang="en-US" dirty="0" err="1"/>
              <a:t>PosgreSQL</a:t>
            </a:r>
            <a:r>
              <a:rPr lang="en-US" dirty="0"/>
              <a:t> </a:t>
            </a:r>
          </a:p>
          <a:p>
            <a:pPr marL="177800" indent="-177800">
              <a:buClr>
                <a:schemeClr val="accent2"/>
              </a:buClr>
              <a:buFont typeface="Wingdings" panose="05000000000000000000" pitchFamily="2" charset="2"/>
              <a:buChar char="§"/>
            </a:pPr>
            <a:endParaRPr lang="en-US" dirty="0"/>
          </a:p>
          <a:p>
            <a:pPr marL="177800" indent="-17780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dirty="0"/>
              <a:t>Rendered HTML Templates:</a:t>
            </a:r>
          </a:p>
          <a:p>
            <a:pPr marL="635000" lvl="1" indent="-17780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dirty="0"/>
              <a:t>Home</a:t>
            </a:r>
          </a:p>
          <a:p>
            <a:pPr marL="635000" lvl="1" indent="-17780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dirty="0"/>
              <a:t>Map</a:t>
            </a:r>
          </a:p>
          <a:p>
            <a:pPr marL="635000" lvl="1" indent="-17780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dirty="0"/>
              <a:t>Data</a:t>
            </a:r>
          </a:p>
          <a:p>
            <a:pPr marL="177800" indent="-177800">
              <a:buClr>
                <a:schemeClr val="accent2"/>
              </a:buClr>
              <a:buFont typeface="Wingdings" panose="05000000000000000000" pitchFamily="2" charset="2"/>
              <a:buChar char="§"/>
            </a:pPr>
            <a:endParaRPr lang="en-US" dirty="0"/>
          </a:p>
          <a:p>
            <a:pPr marL="177800" indent="-17780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dirty="0"/>
              <a:t>Created routes:</a:t>
            </a:r>
          </a:p>
          <a:p>
            <a:pPr marL="635000" lvl="1" indent="-17780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dirty="0" err="1"/>
              <a:t>api</a:t>
            </a:r>
            <a:r>
              <a:rPr lang="en-US" dirty="0"/>
              <a:t>/locations</a:t>
            </a:r>
          </a:p>
          <a:p>
            <a:pPr marL="635000" lvl="1" indent="-17780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dirty="0" err="1"/>
              <a:t>api</a:t>
            </a:r>
            <a:r>
              <a:rPr lang="en-US" dirty="0"/>
              <a:t>/&lt;state&gt;</a:t>
            </a:r>
          </a:p>
          <a:p>
            <a:pPr marL="635000" lvl="1" indent="-177800">
              <a:buClr>
                <a:schemeClr val="accent2"/>
              </a:buClr>
              <a:buFont typeface="Wingdings" panose="05000000000000000000" pitchFamily="2" charset="2"/>
              <a:buChar char="§"/>
            </a:pPr>
            <a:endParaRPr lang="en-US" dirty="0"/>
          </a:p>
          <a:p>
            <a:pPr marL="177800" indent="-17780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dirty="0"/>
              <a:t>Created lists, </a:t>
            </a:r>
            <a:r>
              <a:rPr lang="en-US" dirty="0" err="1"/>
              <a:t>jsonified</a:t>
            </a:r>
            <a:r>
              <a:rPr lang="en-US" dirty="0"/>
              <a:t> data</a:t>
            </a:r>
          </a:p>
          <a:p>
            <a:pPr marL="177800" indent="-177800">
              <a:buClr>
                <a:schemeClr val="accent2"/>
              </a:buClr>
              <a:buFont typeface="Wingdings" panose="05000000000000000000" pitchFamily="2" charset="2"/>
              <a:buChar char="§"/>
            </a:pPr>
            <a:endParaRPr lang="en-US" dirty="0"/>
          </a:p>
          <a:p>
            <a:pPr marL="177800" indent="-17780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dirty="0"/>
              <a:t>JSONs</a:t>
            </a:r>
          </a:p>
          <a:p>
            <a:pPr marL="635000" lvl="1" indent="-17780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dirty="0" err="1"/>
              <a:t>api</a:t>
            </a:r>
            <a:r>
              <a:rPr lang="en-US" dirty="0"/>
              <a:t>/locations</a:t>
            </a:r>
          </a:p>
          <a:p>
            <a:pPr marL="635000" lvl="1" indent="-17780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dirty="0" err="1"/>
              <a:t>api</a:t>
            </a:r>
            <a:r>
              <a:rPr lang="en-US" dirty="0"/>
              <a:t>/&lt;state&gt;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DE86C3-770A-47C7-BACD-2CB3014184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899" y="881592"/>
            <a:ext cx="4102817" cy="5801730"/>
          </a:xfrm>
          <a:prstGeom prst="rect">
            <a:avLst/>
          </a:prstGeom>
          <a:ln>
            <a:solidFill>
              <a:srgbClr val="79C901"/>
            </a:solidFill>
          </a:ln>
        </p:spPr>
      </p:pic>
    </p:spTree>
    <p:extLst>
      <p:ext uri="{BB962C8B-B14F-4D97-AF65-F5344CB8AC3E}">
        <p14:creationId xmlns:p14="http://schemas.microsoft.com/office/powerpoint/2010/main" val="11095516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211C59E-58B6-4775-857D-4A81FDAF20F7}"/>
              </a:ext>
            </a:extLst>
          </p:cNvPr>
          <p:cNvSpPr/>
          <p:nvPr/>
        </p:nvSpPr>
        <p:spPr>
          <a:xfrm>
            <a:off x="-1" y="340374"/>
            <a:ext cx="12151744" cy="412954"/>
          </a:xfrm>
          <a:prstGeom prst="rect">
            <a:avLst/>
          </a:prstGeom>
          <a:solidFill>
            <a:srgbClr val="FE82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CDFD2F6-F793-49CD-BCFC-57F2BBF84E17}"/>
              </a:ext>
            </a:extLst>
          </p:cNvPr>
          <p:cNvSpPr txBox="1"/>
          <p:nvPr/>
        </p:nvSpPr>
        <p:spPr>
          <a:xfrm>
            <a:off x="131506" y="310878"/>
            <a:ext cx="43139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Coding &gt; Haunted Home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00F8661-0C58-4010-8656-0177E746D3F1}"/>
              </a:ext>
            </a:extLst>
          </p:cNvPr>
          <p:cNvSpPr txBox="1"/>
          <p:nvPr/>
        </p:nvSpPr>
        <p:spPr>
          <a:xfrm>
            <a:off x="11445371" y="6478457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200" b="1" dirty="0">
                <a:solidFill>
                  <a:srgbClr val="79C901"/>
                </a:solidFill>
              </a:rPr>
              <a:t>6</a:t>
            </a:r>
            <a:endParaRPr lang="en-US" sz="1200" b="1" dirty="0">
              <a:solidFill>
                <a:srgbClr val="79C901"/>
              </a:solidFill>
            </a:endParaRPr>
          </a:p>
        </p:txBody>
      </p:sp>
      <p:pic>
        <p:nvPicPr>
          <p:cNvPr id="1026" name="Picture 2" descr="Download Halloween Pumpkin File HQ PNG Image | FreePNGImg">
            <a:extLst>
              <a:ext uri="{FF2B5EF4-FFF2-40B4-BE49-F238E27FC236}">
                <a16:creationId xmlns:a16="http://schemas.microsoft.com/office/drawing/2014/main" id="{3DD8C7E2-A44A-437B-BB5B-90E2C368F8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71225" y="28755"/>
            <a:ext cx="1011506" cy="993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D2C9B6F-96B6-4C82-B708-BBAC47D3C6A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090" t="12494" r="46254" b="4963"/>
          <a:stretch/>
        </p:blipFill>
        <p:spPr>
          <a:xfrm>
            <a:off x="718867" y="956220"/>
            <a:ext cx="4387971" cy="5660736"/>
          </a:xfrm>
          <a:prstGeom prst="rect">
            <a:avLst/>
          </a:prstGeom>
          <a:ln>
            <a:solidFill>
              <a:srgbClr val="79C901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49EA3A4-46CD-4835-AD02-0F559B68B877}"/>
              </a:ext>
            </a:extLst>
          </p:cNvPr>
          <p:cNvSpPr txBox="1"/>
          <p:nvPr/>
        </p:nvSpPr>
        <p:spPr>
          <a:xfrm>
            <a:off x="5541559" y="1064947"/>
            <a:ext cx="472506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7800" indent="-17780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dirty="0"/>
              <a:t>HTML</a:t>
            </a:r>
          </a:p>
          <a:p>
            <a:pPr marL="177800" indent="-177800">
              <a:buClr>
                <a:schemeClr val="accent2"/>
              </a:buClr>
              <a:buFont typeface="Wingdings" panose="05000000000000000000" pitchFamily="2" charset="2"/>
              <a:buChar char="§"/>
            </a:pPr>
            <a:endParaRPr lang="en-US" dirty="0"/>
          </a:p>
          <a:p>
            <a:pPr marL="177800" indent="-17780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dirty="0"/>
              <a:t>Created links to Map and Data pages</a:t>
            </a:r>
          </a:p>
          <a:p>
            <a:pPr marL="177800" indent="-177800">
              <a:buClr>
                <a:schemeClr val="accent2"/>
              </a:buClr>
              <a:buFont typeface="Wingdings" panose="05000000000000000000" pitchFamily="2" charset="2"/>
              <a:buChar char="§"/>
            </a:pPr>
            <a:endParaRPr lang="en-US" dirty="0"/>
          </a:p>
          <a:p>
            <a:pPr marL="177800" indent="-17780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dirty="0"/>
              <a:t>Custom CSS</a:t>
            </a:r>
          </a:p>
        </p:txBody>
      </p:sp>
    </p:spTree>
    <p:extLst>
      <p:ext uri="{BB962C8B-B14F-4D97-AF65-F5344CB8AC3E}">
        <p14:creationId xmlns:p14="http://schemas.microsoft.com/office/powerpoint/2010/main" val="21726275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211C59E-58B6-4775-857D-4A81FDAF20F7}"/>
              </a:ext>
            </a:extLst>
          </p:cNvPr>
          <p:cNvSpPr/>
          <p:nvPr/>
        </p:nvSpPr>
        <p:spPr>
          <a:xfrm>
            <a:off x="-1" y="340374"/>
            <a:ext cx="12151744" cy="412954"/>
          </a:xfrm>
          <a:prstGeom prst="rect">
            <a:avLst/>
          </a:prstGeom>
          <a:solidFill>
            <a:srgbClr val="FE82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CDFD2F6-F793-49CD-BCFC-57F2BBF84E17}"/>
              </a:ext>
            </a:extLst>
          </p:cNvPr>
          <p:cNvSpPr txBox="1"/>
          <p:nvPr/>
        </p:nvSpPr>
        <p:spPr>
          <a:xfrm>
            <a:off x="131506" y="310878"/>
            <a:ext cx="33018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Coding &gt; Cursed Map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00F8661-0C58-4010-8656-0177E746D3F1}"/>
              </a:ext>
            </a:extLst>
          </p:cNvPr>
          <p:cNvSpPr txBox="1"/>
          <p:nvPr/>
        </p:nvSpPr>
        <p:spPr>
          <a:xfrm>
            <a:off x="11445371" y="6478457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200" b="1" dirty="0">
                <a:solidFill>
                  <a:srgbClr val="79C901"/>
                </a:solidFill>
              </a:rPr>
              <a:t>7</a:t>
            </a:r>
            <a:endParaRPr lang="en-US" sz="1200" b="1" dirty="0">
              <a:solidFill>
                <a:srgbClr val="79C901"/>
              </a:solidFill>
            </a:endParaRPr>
          </a:p>
        </p:txBody>
      </p:sp>
      <p:pic>
        <p:nvPicPr>
          <p:cNvPr id="1026" name="Picture 2" descr="Download Halloween Pumpkin File HQ PNG Image | FreePNGImg">
            <a:extLst>
              <a:ext uri="{FF2B5EF4-FFF2-40B4-BE49-F238E27FC236}">
                <a16:creationId xmlns:a16="http://schemas.microsoft.com/office/drawing/2014/main" id="{3DD8C7E2-A44A-437B-BB5B-90E2C368F8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71225" y="28755"/>
            <a:ext cx="1011506" cy="993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A31295F-A448-42B4-836B-23FD8ABD41C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035" t="12327" r="46537" b="4533"/>
          <a:stretch/>
        </p:blipFill>
        <p:spPr>
          <a:xfrm>
            <a:off x="627189" y="915222"/>
            <a:ext cx="4364629" cy="5701734"/>
          </a:xfrm>
          <a:prstGeom prst="rect">
            <a:avLst/>
          </a:prstGeom>
          <a:ln>
            <a:solidFill>
              <a:srgbClr val="79C90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6177494-31BE-43B2-8E0C-ECFC4E693C01}"/>
              </a:ext>
            </a:extLst>
          </p:cNvPr>
          <p:cNvSpPr txBox="1"/>
          <p:nvPr/>
        </p:nvSpPr>
        <p:spPr>
          <a:xfrm>
            <a:off x="5541559" y="1064947"/>
            <a:ext cx="595457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7800" indent="-17780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dirty="0"/>
              <a:t>Leaflet</a:t>
            </a:r>
          </a:p>
          <a:p>
            <a:pPr marL="177800" indent="-177800">
              <a:buClr>
                <a:schemeClr val="accent2"/>
              </a:buClr>
              <a:buFont typeface="Wingdings" panose="05000000000000000000" pitchFamily="2" charset="2"/>
              <a:buChar char="§"/>
            </a:pPr>
            <a:endParaRPr lang="en-US" dirty="0"/>
          </a:p>
          <a:p>
            <a:pPr marL="177800" indent="-17780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dirty="0"/>
              <a:t>Dark Layer</a:t>
            </a:r>
          </a:p>
          <a:p>
            <a:pPr marL="177800" indent="-177800">
              <a:buClr>
                <a:schemeClr val="accent2"/>
              </a:buClr>
              <a:buFont typeface="Wingdings" panose="05000000000000000000" pitchFamily="2" charset="2"/>
              <a:buChar char="§"/>
            </a:pPr>
            <a:endParaRPr lang="en-US" dirty="0"/>
          </a:p>
          <a:p>
            <a:pPr marL="177800" indent="-17780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dirty="0"/>
              <a:t>Clustering</a:t>
            </a:r>
          </a:p>
          <a:p>
            <a:pPr marL="177800" indent="-177800">
              <a:buClr>
                <a:schemeClr val="accent2"/>
              </a:buClr>
              <a:buFont typeface="Wingdings" panose="05000000000000000000" pitchFamily="2" charset="2"/>
              <a:buChar char="§"/>
            </a:pPr>
            <a:endParaRPr lang="en-US" dirty="0"/>
          </a:p>
          <a:p>
            <a:pPr marL="177800" indent="-17780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dirty="0"/>
              <a:t>Markers from locations JSON:</a:t>
            </a:r>
          </a:p>
          <a:p>
            <a:pPr>
              <a:buClr>
                <a:schemeClr val="accent2"/>
              </a:buClr>
            </a:pPr>
            <a:r>
              <a:rPr lang="en-US" sz="1800" i="1" dirty="0"/>
              <a:t>https://haunted-america.herokuapp.com/api/locations</a:t>
            </a:r>
          </a:p>
          <a:p>
            <a:pPr>
              <a:buClr>
                <a:schemeClr val="accent2"/>
              </a:buClr>
            </a:pPr>
            <a:endParaRPr lang="en-US" dirty="0"/>
          </a:p>
          <a:p>
            <a:pPr>
              <a:buClr>
                <a:schemeClr val="accent2"/>
              </a:buClr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6A35AF-1DC2-4B64-84F3-5AD6CB03750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514" b="6499"/>
          <a:stretch/>
        </p:blipFill>
        <p:spPr>
          <a:xfrm>
            <a:off x="5541559" y="3373270"/>
            <a:ext cx="5406969" cy="3243686"/>
          </a:xfrm>
          <a:prstGeom prst="rect">
            <a:avLst/>
          </a:prstGeom>
          <a:ln>
            <a:solidFill>
              <a:srgbClr val="79C901"/>
            </a:solidFill>
          </a:ln>
        </p:spPr>
      </p:pic>
    </p:spTree>
    <p:extLst>
      <p:ext uri="{BB962C8B-B14F-4D97-AF65-F5344CB8AC3E}">
        <p14:creationId xmlns:p14="http://schemas.microsoft.com/office/powerpoint/2010/main" val="31585659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211C59E-58B6-4775-857D-4A81FDAF20F7}"/>
              </a:ext>
            </a:extLst>
          </p:cNvPr>
          <p:cNvSpPr/>
          <p:nvPr/>
        </p:nvSpPr>
        <p:spPr>
          <a:xfrm>
            <a:off x="-1" y="340374"/>
            <a:ext cx="12151744" cy="412954"/>
          </a:xfrm>
          <a:prstGeom prst="rect">
            <a:avLst/>
          </a:prstGeom>
          <a:solidFill>
            <a:srgbClr val="FE82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CDFD2F6-F793-49CD-BCFC-57F2BBF84E17}"/>
              </a:ext>
            </a:extLst>
          </p:cNvPr>
          <p:cNvSpPr txBox="1"/>
          <p:nvPr/>
        </p:nvSpPr>
        <p:spPr>
          <a:xfrm>
            <a:off x="131506" y="310878"/>
            <a:ext cx="36583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Coding &gt; Spooky Data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00F8661-0C58-4010-8656-0177E746D3F1}"/>
              </a:ext>
            </a:extLst>
          </p:cNvPr>
          <p:cNvSpPr txBox="1"/>
          <p:nvPr/>
        </p:nvSpPr>
        <p:spPr>
          <a:xfrm>
            <a:off x="11445371" y="6478457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200" b="1" dirty="0">
                <a:solidFill>
                  <a:srgbClr val="79C901"/>
                </a:solidFill>
              </a:rPr>
              <a:t>8</a:t>
            </a:r>
            <a:endParaRPr lang="en-US" sz="1200" b="1" dirty="0">
              <a:solidFill>
                <a:srgbClr val="79C901"/>
              </a:solidFill>
            </a:endParaRPr>
          </a:p>
        </p:txBody>
      </p:sp>
      <p:pic>
        <p:nvPicPr>
          <p:cNvPr id="1026" name="Picture 2" descr="Download Halloween Pumpkin File HQ PNG Image | FreePNGImg">
            <a:extLst>
              <a:ext uri="{FF2B5EF4-FFF2-40B4-BE49-F238E27FC236}">
                <a16:creationId xmlns:a16="http://schemas.microsoft.com/office/drawing/2014/main" id="{3DD8C7E2-A44A-437B-BB5B-90E2C368F8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71225" y="23004"/>
            <a:ext cx="1011506" cy="993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6AFEC65-E2FB-4863-B9F6-4F8C2B258B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r="12645"/>
          <a:stretch/>
        </p:blipFill>
        <p:spPr>
          <a:xfrm>
            <a:off x="512172" y="879894"/>
            <a:ext cx="4370379" cy="5761822"/>
          </a:xfrm>
          <a:prstGeom prst="rect">
            <a:avLst/>
          </a:prstGeom>
          <a:ln>
            <a:solidFill>
              <a:srgbClr val="79C90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5D969C6-46ED-4E44-A5B7-89EFAF2C9666}"/>
              </a:ext>
            </a:extLst>
          </p:cNvPr>
          <p:cNvSpPr txBox="1"/>
          <p:nvPr/>
        </p:nvSpPr>
        <p:spPr>
          <a:xfrm>
            <a:off x="5558812" y="1102387"/>
            <a:ext cx="628813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7800" indent="-17780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dirty="0" err="1"/>
              <a:t>Plotly</a:t>
            </a:r>
            <a:r>
              <a:rPr lang="en-US" dirty="0"/>
              <a:t> -&gt; Bars and Pie Charts</a:t>
            </a:r>
          </a:p>
          <a:p>
            <a:pPr marL="177800" indent="-17780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dirty="0"/>
              <a:t>HTML -&gt; Table and Filter (dropdown in HTML)</a:t>
            </a:r>
          </a:p>
          <a:p>
            <a:pPr marL="177800" indent="-177800">
              <a:buClr>
                <a:schemeClr val="accent2"/>
              </a:buClr>
              <a:buFont typeface="Wingdings" panose="05000000000000000000" pitchFamily="2" charset="2"/>
              <a:buChar char="§"/>
            </a:pPr>
            <a:endParaRPr lang="en-US" dirty="0"/>
          </a:p>
          <a:p>
            <a:pPr marL="177800" indent="-17780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dirty="0"/>
              <a:t>Data from JSON:</a:t>
            </a:r>
          </a:p>
          <a:p>
            <a:pPr>
              <a:buClr>
                <a:schemeClr val="accent2"/>
              </a:buClr>
            </a:pPr>
            <a:r>
              <a:rPr lang="en-US" sz="1800" i="1" dirty="0"/>
              <a:t>https://haunted-america.herokuapp.com/api/locations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6AD9381-CA57-4205-B67E-1EA32DA4E3A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514" b="6499"/>
          <a:stretch/>
        </p:blipFill>
        <p:spPr>
          <a:xfrm>
            <a:off x="5616515" y="2821176"/>
            <a:ext cx="5406969" cy="3243686"/>
          </a:xfrm>
          <a:prstGeom prst="rect">
            <a:avLst/>
          </a:prstGeom>
          <a:ln>
            <a:solidFill>
              <a:srgbClr val="79C901"/>
            </a:solidFill>
          </a:ln>
        </p:spPr>
      </p:pic>
    </p:spTree>
    <p:extLst>
      <p:ext uri="{BB962C8B-B14F-4D97-AF65-F5344CB8AC3E}">
        <p14:creationId xmlns:p14="http://schemas.microsoft.com/office/powerpoint/2010/main" val="26067390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1164</TotalTime>
  <Words>564</Words>
  <Application>Microsoft Office PowerPoint</Application>
  <PresentationFormat>Widescreen</PresentationFormat>
  <Paragraphs>156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Calibri</vt:lpstr>
      <vt:lpstr>Calibri Light</vt:lpstr>
      <vt:lpstr>Canela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Eduardo Garza</dc:creator>
  <cp:lastModifiedBy>Eduardo Garza</cp:lastModifiedBy>
  <cp:revision>2</cp:revision>
  <dcterms:created xsi:type="dcterms:W3CDTF">2020-10-22T21:56:38Z</dcterms:created>
  <dcterms:modified xsi:type="dcterms:W3CDTF">2020-10-24T19:15:44Z</dcterms:modified>
</cp:coreProperties>
</file>